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2" roundtripDataSignature="AMtx7mioYrRtM7Sgp7Yhn+2hvFYyBOOK2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8"/>
          <p:cNvSpPr/>
          <p:nvPr/>
        </p:nvSpPr>
        <p:spPr>
          <a:xfrm>
            <a:off x="1328166" y="1295400"/>
            <a:ext cx="6487668" cy="3152887"/>
          </a:xfrm>
          <a:prstGeom prst="rect">
            <a:avLst/>
          </a:prstGeom>
          <a:noFill/>
          <a:ln cap="flat" cmpd="sng" w="9525">
            <a:solidFill>
              <a:schemeClr val="lt1"/>
            </a:solidFill>
            <a:prstDash val="solid"/>
            <a:round/>
            <a:headEnd len="sm" w="sm" type="none"/>
            <a:tailEnd len="sm" w="sm" type="none"/>
          </a:ln>
          <a:effectLst>
            <a:outerShdw blurRad="63500" sx="100500" rotWithShape="0" algn="ctr" sy="100500">
              <a:srgbClr val="000000">
                <a:alpha val="49803"/>
              </a:srgbClr>
            </a:outerShdw>
          </a:effectLst>
        </p:spPr>
        <p:txBody>
          <a:bodyPr anchorCtr="0" anchor="t" bIns="45700" lIns="91425" spcFirstLastPara="1" rIns="91425" wrap="square" tIns="45700">
            <a:normAutofit/>
          </a:bodyPr>
          <a:lstStyle/>
          <a:p>
            <a:pPr indent="0" lvl="0" marL="0" marR="0" rtl="0" algn="l">
              <a:spcBef>
                <a:spcPts val="0"/>
              </a:spcBef>
              <a:spcAft>
                <a:spcPts val="0"/>
              </a:spcAft>
              <a:buClr>
                <a:srgbClr val="6DB7D7"/>
              </a:buClr>
              <a:buSzPts val="3520"/>
              <a:buFont typeface="Noto Sans Symbols"/>
              <a:buNone/>
            </a:pPr>
            <a:r>
              <a:t/>
            </a:r>
            <a:endParaRPr b="0" i="0" sz="3200" u="none" cap="none" strike="noStrike">
              <a:solidFill>
                <a:srgbClr val="595959"/>
              </a:solidFill>
              <a:latin typeface="Source Sans Pro"/>
              <a:ea typeface="Source Sans Pro"/>
              <a:cs typeface="Source Sans Pro"/>
              <a:sym typeface="Source Sans Pro"/>
            </a:endParaRPr>
          </a:p>
        </p:txBody>
      </p:sp>
      <p:sp>
        <p:nvSpPr>
          <p:cNvPr id="17" name="Google Shape;17;p18"/>
          <p:cNvSpPr txBox="1"/>
          <p:nvPr>
            <p:ph type="ctrTitle"/>
          </p:nvPr>
        </p:nvSpPr>
        <p:spPr>
          <a:xfrm>
            <a:off x="1322921" y="1523999"/>
            <a:ext cx="6498158" cy="1724867"/>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rgbClr val="6DB7D7"/>
              </a:buClr>
              <a:buSzPts val="5060"/>
              <a:buFont typeface="Noto Sans Symbols"/>
              <a:buNone/>
              <a:defRPr sz="4600">
                <a:solidFill>
                  <a:schemeClr val="accent1"/>
                </a:solidFill>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8"/>
          <p:cNvSpPr txBox="1"/>
          <p:nvPr>
            <p:ph idx="1" type="subTitle"/>
          </p:nvPr>
        </p:nvSpPr>
        <p:spPr>
          <a:xfrm>
            <a:off x="1322921" y="3299012"/>
            <a:ext cx="6498159" cy="916641"/>
          </a:xfrm>
          <a:prstGeom prst="rect">
            <a:avLst/>
          </a:prstGeom>
          <a:noFill/>
          <a:ln>
            <a:noFill/>
          </a:ln>
        </p:spPr>
        <p:txBody>
          <a:bodyPr anchorCtr="0" anchor="t" bIns="45700" lIns="91425" spcFirstLastPara="1" rIns="91425" wrap="square" tIns="45700">
            <a:normAutofit/>
          </a:bodyPr>
          <a:lstStyle>
            <a:lvl1pPr lvl="0" algn="ctr">
              <a:spcBef>
                <a:spcPts val="300"/>
              </a:spcBef>
              <a:spcAft>
                <a:spcPts val="0"/>
              </a:spcAft>
              <a:buClr>
                <a:srgbClr val="6DB7D7"/>
              </a:buClr>
              <a:buSzPts val="1980"/>
              <a:buFont typeface="Noto Sans Symbols"/>
              <a:buNone/>
              <a:defRPr sz="1800">
                <a:solidFill>
                  <a:srgbClr val="888888"/>
                </a:solidFill>
                <a:latin typeface="Source Sans Pro"/>
                <a:ea typeface="Source Sans Pro"/>
                <a:cs typeface="Source Sans Pro"/>
                <a:sym typeface="Source Sans Pro"/>
              </a:defRPr>
            </a:lvl1pPr>
            <a:lvl2pPr lvl="1" algn="ctr">
              <a:spcBef>
                <a:spcPts val="600"/>
              </a:spcBef>
              <a:spcAft>
                <a:spcPts val="0"/>
              </a:spcAft>
              <a:buSzPts val="2420"/>
              <a:buNone/>
              <a:defRPr>
                <a:solidFill>
                  <a:srgbClr val="888888"/>
                </a:solidFill>
              </a:defRPr>
            </a:lvl2pPr>
            <a:lvl3pPr lvl="2" algn="ctr">
              <a:spcBef>
                <a:spcPts val="600"/>
              </a:spcBef>
              <a:spcAft>
                <a:spcPts val="0"/>
              </a:spcAft>
              <a:buSzPts val="2200"/>
              <a:buNone/>
              <a:defRPr>
                <a:solidFill>
                  <a:srgbClr val="888888"/>
                </a:solidFill>
              </a:defRPr>
            </a:lvl3pPr>
            <a:lvl4pPr lvl="3" algn="ctr">
              <a:spcBef>
                <a:spcPts val="600"/>
              </a:spcBef>
              <a:spcAft>
                <a:spcPts val="0"/>
              </a:spcAft>
              <a:buSzPts val="1980"/>
              <a:buNone/>
              <a:defRPr>
                <a:solidFill>
                  <a:srgbClr val="888888"/>
                </a:solidFill>
              </a:defRPr>
            </a:lvl4pPr>
            <a:lvl5pPr lvl="4" algn="ctr">
              <a:spcBef>
                <a:spcPts val="600"/>
              </a:spcBef>
              <a:spcAft>
                <a:spcPts val="0"/>
              </a:spcAft>
              <a:buSzPts val="1980"/>
              <a:buNone/>
              <a:defRPr>
                <a:solidFill>
                  <a:srgbClr val="888888"/>
                </a:solidFill>
              </a:defRPr>
            </a:lvl5pPr>
            <a:lvl6pPr lvl="5" algn="ctr">
              <a:spcBef>
                <a:spcPts val="360"/>
              </a:spcBef>
              <a:spcAft>
                <a:spcPts val="0"/>
              </a:spcAft>
              <a:buSzPts val="1980"/>
              <a:buNone/>
              <a:defRPr>
                <a:solidFill>
                  <a:srgbClr val="888888"/>
                </a:solidFill>
              </a:defRPr>
            </a:lvl6pPr>
            <a:lvl7pPr lvl="6" algn="ctr">
              <a:spcBef>
                <a:spcPts val="360"/>
              </a:spcBef>
              <a:spcAft>
                <a:spcPts val="0"/>
              </a:spcAft>
              <a:buSzPts val="1980"/>
              <a:buNone/>
              <a:defRPr>
                <a:solidFill>
                  <a:srgbClr val="888888"/>
                </a:solidFill>
              </a:defRPr>
            </a:lvl7pPr>
            <a:lvl8pPr lvl="7" algn="ctr">
              <a:spcBef>
                <a:spcPts val="360"/>
              </a:spcBef>
              <a:spcAft>
                <a:spcPts val="0"/>
              </a:spcAft>
              <a:buSzPts val="1980"/>
              <a:buNone/>
              <a:defRPr>
                <a:solidFill>
                  <a:srgbClr val="888888"/>
                </a:solidFill>
              </a:defRPr>
            </a:lvl8pPr>
            <a:lvl9pPr lvl="8" algn="ctr">
              <a:spcBef>
                <a:spcPts val="360"/>
              </a:spcBef>
              <a:spcAft>
                <a:spcPts val="0"/>
              </a:spcAft>
              <a:buSzPts val="1980"/>
              <a:buNone/>
              <a:defRPr>
                <a:solidFill>
                  <a:srgbClr val="888888"/>
                </a:solidFill>
              </a:defRPr>
            </a:lvl9pPr>
          </a:lstStyle>
          <a:p/>
        </p:txBody>
      </p:sp>
      <p:sp>
        <p:nvSpPr>
          <p:cNvPr id="19" name="Google Shape;19;p18"/>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8"/>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8"/>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19"/>
          <p:cNvSpPr txBox="1"/>
          <p:nvPr>
            <p:ph type="title"/>
          </p:nvPr>
        </p:nvSpPr>
        <p:spPr>
          <a:xfrm>
            <a:off x="549275" y="107576"/>
            <a:ext cx="8042276" cy="1336956"/>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19"/>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9"/>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9"/>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20"/>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0"/>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0"/>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21"/>
          <p:cNvSpPr txBox="1"/>
          <p:nvPr>
            <p:ph type="title"/>
          </p:nvPr>
        </p:nvSpPr>
        <p:spPr>
          <a:xfrm>
            <a:off x="549275" y="107576"/>
            <a:ext cx="8042276" cy="1336956"/>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1"/>
          <p:cNvSpPr txBox="1"/>
          <p:nvPr>
            <p:ph idx="1" type="body"/>
          </p:nvPr>
        </p:nvSpPr>
        <p:spPr>
          <a:xfrm>
            <a:off x="549275" y="1600201"/>
            <a:ext cx="8042276" cy="4343400"/>
          </a:xfrm>
          <a:prstGeom prst="rect">
            <a:avLst/>
          </a:prstGeom>
          <a:noFill/>
          <a:ln>
            <a:noFill/>
          </a:ln>
        </p:spPr>
        <p:txBody>
          <a:bodyPr anchorCtr="0" anchor="t" bIns="45700" lIns="91425" spcFirstLastPara="1" rIns="91425" wrap="square" tIns="45700">
            <a:normAutofit/>
          </a:bodyPr>
          <a:lstStyle>
            <a:lvl1pPr indent="-354330" lvl="0" marL="457200" algn="l">
              <a:spcBef>
                <a:spcPts val="2000"/>
              </a:spcBef>
              <a:spcAft>
                <a:spcPts val="0"/>
              </a:spcAft>
              <a:buSzPts val="1980"/>
              <a:buChar char="⚫"/>
              <a:defRPr/>
            </a:lvl1pPr>
            <a:lvl2pPr indent="-354330" lvl="1" marL="914400" algn="l">
              <a:spcBef>
                <a:spcPts val="600"/>
              </a:spcBef>
              <a:spcAft>
                <a:spcPts val="0"/>
              </a:spcAft>
              <a:buSzPts val="1980"/>
              <a:buChar char="⚫"/>
              <a:defRPr/>
            </a:lvl2pPr>
            <a:lvl3pPr indent="-354330" lvl="2" marL="1371600" algn="l">
              <a:spcBef>
                <a:spcPts val="600"/>
              </a:spcBef>
              <a:spcAft>
                <a:spcPts val="0"/>
              </a:spcAft>
              <a:buSzPts val="1980"/>
              <a:buChar char="⚫"/>
              <a:defRPr/>
            </a:lvl3pPr>
            <a:lvl4pPr indent="-354330" lvl="3" marL="1828800" algn="l">
              <a:spcBef>
                <a:spcPts val="600"/>
              </a:spcBef>
              <a:spcAft>
                <a:spcPts val="0"/>
              </a:spcAft>
              <a:buSzPts val="1980"/>
              <a:buChar char="⚫"/>
              <a:defRPr/>
            </a:lvl4pPr>
            <a:lvl5pPr indent="-354329" lvl="4" marL="2286000" algn="l">
              <a:spcBef>
                <a:spcPts val="600"/>
              </a:spcBef>
              <a:spcAft>
                <a:spcPts val="0"/>
              </a:spcAft>
              <a:buSzPts val="1980"/>
              <a:buChar char="⚫"/>
              <a:defRPr/>
            </a:lvl5pPr>
            <a:lvl6pPr indent="-354329" lvl="5" marL="2743200" algn="l">
              <a:spcBef>
                <a:spcPts val="360"/>
              </a:spcBef>
              <a:spcAft>
                <a:spcPts val="0"/>
              </a:spcAft>
              <a:buSzPts val="1980"/>
              <a:buChar char="⚫"/>
              <a:defRPr/>
            </a:lvl6pPr>
            <a:lvl7pPr indent="-354329" lvl="6" marL="3200400" algn="l">
              <a:spcBef>
                <a:spcPts val="360"/>
              </a:spcBef>
              <a:spcAft>
                <a:spcPts val="0"/>
              </a:spcAft>
              <a:buSzPts val="1980"/>
              <a:buChar char="⚫"/>
              <a:defRPr/>
            </a:lvl7pPr>
            <a:lvl8pPr indent="-354329" lvl="7" marL="3657600" algn="l">
              <a:spcBef>
                <a:spcPts val="360"/>
              </a:spcBef>
              <a:spcAft>
                <a:spcPts val="0"/>
              </a:spcAft>
              <a:buSzPts val="1980"/>
              <a:buChar char="⚫"/>
              <a:defRPr/>
            </a:lvl8pPr>
            <a:lvl9pPr indent="-354329" lvl="8" marL="4114800" algn="l">
              <a:spcBef>
                <a:spcPts val="360"/>
              </a:spcBef>
              <a:spcAft>
                <a:spcPts val="0"/>
              </a:spcAft>
              <a:buSzPts val="1980"/>
              <a:buChar char="⚫"/>
              <a:defRPr/>
            </a:lvl9pPr>
          </a:lstStyle>
          <a:p/>
        </p:txBody>
      </p:sp>
      <p:sp>
        <p:nvSpPr>
          <p:cNvPr id="34" name="Google Shape;34;p21"/>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1"/>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1"/>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Picture">
  <p:cSld name="Title Slide with Picture">
    <p:spTree>
      <p:nvGrpSpPr>
        <p:cNvPr id="37" name="Shape 37"/>
        <p:cNvGrpSpPr/>
        <p:nvPr/>
      </p:nvGrpSpPr>
      <p:grpSpPr>
        <a:xfrm>
          <a:off x="0" y="0"/>
          <a:ext cx="0" cy="0"/>
          <a:chOff x="0" y="0"/>
          <a:chExt cx="0" cy="0"/>
        </a:xfrm>
      </p:grpSpPr>
      <p:sp>
        <p:nvSpPr>
          <p:cNvPr id="38" name="Google Shape;38;p22"/>
          <p:cNvSpPr txBox="1"/>
          <p:nvPr>
            <p:ph type="ctrTitle"/>
          </p:nvPr>
        </p:nvSpPr>
        <p:spPr>
          <a:xfrm>
            <a:off x="363538" y="3352801"/>
            <a:ext cx="8416925" cy="1470025"/>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2"/>
          <p:cNvSpPr txBox="1"/>
          <p:nvPr>
            <p:ph idx="1" type="subTitle"/>
          </p:nvPr>
        </p:nvSpPr>
        <p:spPr>
          <a:xfrm>
            <a:off x="363538" y="4771029"/>
            <a:ext cx="8416925" cy="972671"/>
          </a:xfrm>
          <a:prstGeom prst="rect">
            <a:avLst/>
          </a:prstGeom>
          <a:noFill/>
          <a:ln>
            <a:noFill/>
          </a:ln>
        </p:spPr>
        <p:txBody>
          <a:bodyPr anchorCtr="0" anchor="t" bIns="45700" lIns="91425" spcFirstLastPara="1" rIns="91425" wrap="square" tIns="45700">
            <a:normAutofit/>
          </a:bodyPr>
          <a:lstStyle>
            <a:lvl1pPr lvl="0" algn="ctr">
              <a:spcBef>
                <a:spcPts val="300"/>
              </a:spcBef>
              <a:spcAft>
                <a:spcPts val="0"/>
              </a:spcAft>
              <a:buSzPts val="1980"/>
              <a:buNone/>
              <a:defRPr sz="1800">
                <a:solidFill>
                  <a:srgbClr val="888888"/>
                </a:solidFill>
              </a:defRPr>
            </a:lvl1pPr>
            <a:lvl2pPr lvl="1" algn="ctr">
              <a:spcBef>
                <a:spcPts val="600"/>
              </a:spcBef>
              <a:spcAft>
                <a:spcPts val="0"/>
              </a:spcAft>
              <a:buSzPts val="2420"/>
              <a:buNone/>
              <a:defRPr>
                <a:solidFill>
                  <a:srgbClr val="888888"/>
                </a:solidFill>
              </a:defRPr>
            </a:lvl2pPr>
            <a:lvl3pPr lvl="2" algn="ctr">
              <a:spcBef>
                <a:spcPts val="600"/>
              </a:spcBef>
              <a:spcAft>
                <a:spcPts val="0"/>
              </a:spcAft>
              <a:buSzPts val="2200"/>
              <a:buNone/>
              <a:defRPr>
                <a:solidFill>
                  <a:srgbClr val="888888"/>
                </a:solidFill>
              </a:defRPr>
            </a:lvl3pPr>
            <a:lvl4pPr lvl="3" algn="ctr">
              <a:spcBef>
                <a:spcPts val="600"/>
              </a:spcBef>
              <a:spcAft>
                <a:spcPts val="0"/>
              </a:spcAft>
              <a:buSzPts val="1980"/>
              <a:buNone/>
              <a:defRPr>
                <a:solidFill>
                  <a:srgbClr val="888888"/>
                </a:solidFill>
              </a:defRPr>
            </a:lvl4pPr>
            <a:lvl5pPr lvl="4" algn="ctr">
              <a:spcBef>
                <a:spcPts val="600"/>
              </a:spcBef>
              <a:spcAft>
                <a:spcPts val="0"/>
              </a:spcAft>
              <a:buSzPts val="1980"/>
              <a:buNone/>
              <a:defRPr>
                <a:solidFill>
                  <a:srgbClr val="888888"/>
                </a:solidFill>
              </a:defRPr>
            </a:lvl5pPr>
            <a:lvl6pPr lvl="5" algn="ctr">
              <a:spcBef>
                <a:spcPts val="360"/>
              </a:spcBef>
              <a:spcAft>
                <a:spcPts val="0"/>
              </a:spcAft>
              <a:buSzPts val="1980"/>
              <a:buNone/>
              <a:defRPr>
                <a:solidFill>
                  <a:srgbClr val="888888"/>
                </a:solidFill>
              </a:defRPr>
            </a:lvl6pPr>
            <a:lvl7pPr lvl="6" algn="ctr">
              <a:spcBef>
                <a:spcPts val="360"/>
              </a:spcBef>
              <a:spcAft>
                <a:spcPts val="0"/>
              </a:spcAft>
              <a:buSzPts val="1980"/>
              <a:buNone/>
              <a:defRPr>
                <a:solidFill>
                  <a:srgbClr val="888888"/>
                </a:solidFill>
              </a:defRPr>
            </a:lvl7pPr>
            <a:lvl8pPr lvl="7" algn="ctr">
              <a:spcBef>
                <a:spcPts val="360"/>
              </a:spcBef>
              <a:spcAft>
                <a:spcPts val="0"/>
              </a:spcAft>
              <a:buSzPts val="1980"/>
              <a:buNone/>
              <a:defRPr>
                <a:solidFill>
                  <a:srgbClr val="888888"/>
                </a:solidFill>
              </a:defRPr>
            </a:lvl8pPr>
            <a:lvl9pPr lvl="8" algn="ctr">
              <a:spcBef>
                <a:spcPts val="360"/>
              </a:spcBef>
              <a:spcAft>
                <a:spcPts val="0"/>
              </a:spcAft>
              <a:buSzPts val="1980"/>
              <a:buNone/>
              <a:defRPr>
                <a:solidFill>
                  <a:srgbClr val="888888"/>
                </a:solidFill>
              </a:defRPr>
            </a:lvl9pPr>
          </a:lstStyle>
          <a:p/>
        </p:txBody>
      </p:sp>
      <p:sp>
        <p:nvSpPr>
          <p:cNvPr id="40" name="Google Shape;40;p22"/>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2"/>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2"/>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22"/>
          <p:cNvSpPr/>
          <p:nvPr>
            <p:ph idx="2" type="pic"/>
          </p:nvPr>
        </p:nvSpPr>
        <p:spPr>
          <a:xfrm>
            <a:off x="370980" y="363538"/>
            <a:ext cx="8402040" cy="2836862"/>
          </a:xfrm>
          <a:prstGeom prst="rect">
            <a:avLst/>
          </a:prstGeom>
          <a:noFill/>
          <a:ln cap="flat" cmpd="sng" w="9525">
            <a:solidFill>
              <a:schemeClr val="lt1"/>
            </a:solidFill>
            <a:prstDash val="solid"/>
            <a:round/>
            <a:headEnd len="sm" w="sm" type="none"/>
            <a:tailEnd len="sm" w="sm" type="none"/>
          </a:ln>
          <a:effectLst>
            <a:outerShdw blurRad="63500" sx="100500" rotWithShape="0" algn="ctr" sy="100500">
              <a:srgbClr val="000000">
                <a:alpha val="49803"/>
              </a:srgbClr>
            </a:outerShdw>
          </a:effectLst>
        </p:spPr>
        <p:txBody>
          <a:bodyPr anchorCtr="0" anchor="t" bIns="45700" lIns="91425" spcFirstLastPara="1" rIns="91425" wrap="square" tIns="45700">
            <a:normAutofit/>
          </a:bodyPr>
          <a:lstStyle>
            <a:lvl1pPr lvl="0" marR="0" rtl="0" algn="l">
              <a:spcBef>
                <a:spcPts val="2000"/>
              </a:spcBef>
              <a:spcAft>
                <a:spcPts val="0"/>
              </a:spcAft>
              <a:buClr>
                <a:srgbClr val="6DB7D7"/>
              </a:buClr>
              <a:buSzPts val="3520"/>
              <a:buFont typeface="Noto Sans Symbols"/>
              <a:buNone/>
              <a:defRPr b="0" i="0" sz="3200" u="none" cap="none" strike="noStrike">
                <a:solidFill>
                  <a:srgbClr val="595959"/>
                </a:solidFill>
                <a:latin typeface="Source Sans Pro"/>
                <a:ea typeface="Source Sans Pro"/>
                <a:cs typeface="Source Sans Pro"/>
                <a:sym typeface="Source Sans Pro"/>
              </a:defRPr>
            </a:lvl1pPr>
            <a:lvl2pPr lvl="1" marR="0" rtl="0" algn="l">
              <a:spcBef>
                <a:spcPts val="600"/>
              </a:spcBef>
              <a:spcAft>
                <a:spcPts val="0"/>
              </a:spcAft>
              <a:buClr>
                <a:srgbClr val="205C77"/>
              </a:buClr>
              <a:buSzPts val="3080"/>
              <a:buFont typeface="Noto Sans Symbols"/>
              <a:buNone/>
              <a:defRPr b="0" i="0" sz="2800" u="none" cap="none" strike="noStrike">
                <a:solidFill>
                  <a:srgbClr val="595959"/>
                </a:solidFill>
                <a:latin typeface="Source Sans Pro"/>
                <a:ea typeface="Source Sans Pro"/>
                <a:cs typeface="Source Sans Pro"/>
                <a:sym typeface="Source Sans Pro"/>
              </a:defRPr>
            </a:lvl2pPr>
            <a:lvl3pPr lvl="2" marR="0" rtl="0" algn="l">
              <a:spcBef>
                <a:spcPts val="600"/>
              </a:spcBef>
              <a:spcAft>
                <a:spcPts val="0"/>
              </a:spcAft>
              <a:buClr>
                <a:srgbClr val="6DB7D7"/>
              </a:buClr>
              <a:buSzPts val="2640"/>
              <a:buFont typeface="Noto Sans Symbols"/>
              <a:buNone/>
              <a:defRPr b="0" i="0" sz="2400" u="none" cap="none" strike="noStrike">
                <a:solidFill>
                  <a:srgbClr val="595959"/>
                </a:solidFill>
                <a:latin typeface="Source Sans Pro"/>
                <a:ea typeface="Source Sans Pro"/>
                <a:cs typeface="Source Sans Pro"/>
                <a:sym typeface="Source Sans Pro"/>
              </a:defRPr>
            </a:lvl3pPr>
            <a:lvl4pPr lvl="3" marR="0" rtl="0" algn="l">
              <a:spcBef>
                <a:spcPts val="600"/>
              </a:spcBef>
              <a:spcAft>
                <a:spcPts val="0"/>
              </a:spcAft>
              <a:buClr>
                <a:srgbClr val="205C77"/>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4pPr>
            <a:lvl5pPr lvl="4" marR="0" rtl="0" algn="l">
              <a:spcBef>
                <a:spcPts val="600"/>
              </a:spcBef>
              <a:spcAft>
                <a:spcPts val="0"/>
              </a:spcAft>
              <a:buClr>
                <a:srgbClr val="6DB7D7"/>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5pPr>
            <a:lvl6pPr lvl="5" marR="0" rtl="0" algn="l">
              <a:spcBef>
                <a:spcPts val="400"/>
              </a:spcBef>
              <a:spcAft>
                <a:spcPts val="0"/>
              </a:spcAft>
              <a:buClr>
                <a:schemeClr val="accent2"/>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6pPr>
            <a:lvl7pPr lvl="6" marR="0" rtl="0" algn="l">
              <a:spcBef>
                <a:spcPts val="400"/>
              </a:spcBef>
              <a:spcAft>
                <a:spcPts val="0"/>
              </a:spcAft>
              <a:buClr>
                <a:srgbClr val="6DB7D7"/>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7pPr>
            <a:lvl8pPr lvl="7" marR="0" rtl="0" algn="l">
              <a:spcBef>
                <a:spcPts val="400"/>
              </a:spcBef>
              <a:spcAft>
                <a:spcPts val="0"/>
              </a:spcAft>
              <a:buClr>
                <a:schemeClr val="accent2"/>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8pPr>
            <a:lvl9pPr lvl="8" marR="0" rtl="0" algn="l">
              <a:spcBef>
                <a:spcPts val="400"/>
              </a:spcBef>
              <a:spcAft>
                <a:spcPts val="0"/>
              </a:spcAft>
              <a:buClr>
                <a:srgbClr val="6DB7D7"/>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 name="Shape 44"/>
        <p:cNvGrpSpPr/>
        <p:nvPr/>
      </p:nvGrpSpPr>
      <p:grpSpPr>
        <a:xfrm>
          <a:off x="0" y="0"/>
          <a:ext cx="0" cy="0"/>
          <a:chOff x="0" y="0"/>
          <a:chExt cx="0" cy="0"/>
        </a:xfrm>
      </p:grpSpPr>
      <p:sp>
        <p:nvSpPr>
          <p:cNvPr id="45" name="Google Shape;45;p23"/>
          <p:cNvSpPr txBox="1"/>
          <p:nvPr>
            <p:ph type="title"/>
          </p:nvPr>
        </p:nvSpPr>
        <p:spPr>
          <a:xfrm>
            <a:off x="549275" y="2403144"/>
            <a:ext cx="8056563" cy="1362075"/>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accent1"/>
              </a:buClr>
              <a:buSzPts val="4600"/>
              <a:buFont typeface="Source Sans Pro"/>
              <a:buNone/>
              <a:defRPr b="0" sz="46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3"/>
          <p:cNvSpPr txBox="1"/>
          <p:nvPr>
            <p:ph idx="1" type="body"/>
          </p:nvPr>
        </p:nvSpPr>
        <p:spPr>
          <a:xfrm>
            <a:off x="549275" y="3736005"/>
            <a:ext cx="8056563" cy="1500187"/>
          </a:xfrm>
          <a:prstGeom prst="rect">
            <a:avLst/>
          </a:prstGeom>
          <a:noFill/>
          <a:ln>
            <a:noFill/>
          </a:ln>
        </p:spPr>
        <p:txBody>
          <a:bodyPr anchorCtr="0" anchor="t" bIns="45700" lIns="91425" spcFirstLastPara="1" rIns="91425" wrap="square" tIns="45700">
            <a:normAutofit/>
          </a:bodyPr>
          <a:lstStyle>
            <a:lvl1pPr indent="-228600" lvl="0" marL="457200" algn="ctr">
              <a:spcBef>
                <a:spcPts val="300"/>
              </a:spcBef>
              <a:spcAft>
                <a:spcPts val="0"/>
              </a:spcAft>
              <a:buSzPts val="1980"/>
              <a:buNone/>
              <a:defRPr sz="1800">
                <a:solidFill>
                  <a:srgbClr val="888888"/>
                </a:solidFill>
              </a:defRPr>
            </a:lvl1pPr>
            <a:lvl2pPr indent="-228600" lvl="1" marL="914400" algn="l">
              <a:spcBef>
                <a:spcPts val="600"/>
              </a:spcBef>
              <a:spcAft>
                <a:spcPts val="0"/>
              </a:spcAft>
              <a:buSzPts val="1980"/>
              <a:buNone/>
              <a:defRPr sz="1800">
                <a:solidFill>
                  <a:srgbClr val="888888"/>
                </a:solidFill>
              </a:defRPr>
            </a:lvl2pPr>
            <a:lvl3pPr indent="-228600" lvl="2" marL="1371600" algn="l">
              <a:spcBef>
                <a:spcPts val="600"/>
              </a:spcBef>
              <a:spcAft>
                <a:spcPts val="0"/>
              </a:spcAft>
              <a:buSzPts val="1760"/>
              <a:buNone/>
              <a:defRPr sz="1600">
                <a:solidFill>
                  <a:srgbClr val="888888"/>
                </a:solidFill>
              </a:defRPr>
            </a:lvl3pPr>
            <a:lvl4pPr indent="-228600" lvl="3" marL="1828800" algn="l">
              <a:spcBef>
                <a:spcPts val="600"/>
              </a:spcBef>
              <a:spcAft>
                <a:spcPts val="0"/>
              </a:spcAft>
              <a:buSzPts val="1540"/>
              <a:buNone/>
              <a:defRPr sz="1400">
                <a:solidFill>
                  <a:srgbClr val="888888"/>
                </a:solidFill>
              </a:defRPr>
            </a:lvl4pPr>
            <a:lvl5pPr indent="-228600" lvl="4" marL="2286000" algn="l">
              <a:spcBef>
                <a:spcPts val="600"/>
              </a:spcBef>
              <a:spcAft>
                <a:spcPts val="0"/>
              </a:spcAft>
              <a:buSzPts val="1540"/>
              <a:buNone/>
              <a:defRPr sz="1400">
                <a:solidFill>
                  <a:srgbClr val="888888"/>
                </a:solidFill>
              </a:defRPr>
            </a:lvl5pPr>
            <a:lvl6pPr indent="-228600" lvl="5" marL="2743200" algn="l">
              <a:spcBef>
                <a:spcPts val="280"/>
              </a:spcBef>
              <a:spcAft>
                <a:spcPts val="0"/>
              </a:spcAft>
              <a:buSzPts val="1540"/>
              <a:buNone/>
              <a:defRPr sz="1400">
                <a:solidFill>
                  <a:srgbClr val="888888"/>
                </a:solidFill>
              </a:defRPr>
            </a:lvl6pPr>
            <a:lvl7pPr indent="-228600" lvl="6" marL="3200400" algn="l">
              <a:spcBef>
                <a:spcPts val="280"/>
              </a:spcBef>
              <a:spcAft>
                <a:spcPts val="0"/>
              </a:spcAft>
              <a:buSzPts val="1540"/>
              <a:buNone/>
              <a:defRPr sz="1400">
                <a:solidFill>
                  <a:srgbClr val="888888"/>
                </a:solidFill>
              </a:defRPr>
            </a:lvl7pPr>
            <a:lvl8pPr indent="-228600" lvl="7" marL="3657600" algn="l">
              <a:spcBef>
                <a:spcPts val="280"/>
              </a:spcBef>
              <a:spcAft>
                <a:spcPts val="0"/>
              </a:spcAft>
              <a:buSzPts val="1540"/>
              <a:buNone/>
              <a:defRPr sz="1400">
                <a:solidFill>
                  <a:srgbClr val="888888"/>
                </a:solidFill>
              </a:defRPr>
            </a:lvl8pPr>
            <a:lvl9pPr indent="-228600" lvl="8" marL="4114800" algn="l">
              <a:spcBef>
                <a:spcPts val="280"/>
              </a:spcBef>
              <a:spcAft>
                <a:spcPts val="0"/>
              </a:spcAft>
              <a:buSzPts val="1540"/>
              <a:buNone/>
              <a:defRPr sz="1400">
                <a:solidFill>
                  <a:srgbClr val="888888"/>
                </a:solidFill>
              </a:defRPr>
            </a:lvl9pPr>
          </a:lstStyle>
          <a:p/>
        </p:txBody>
      </p:sp>
      <p:sp>
        <p:nvSpPr>
          <p:cNvPr id="47" name="Google Shape;47;p23"/>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3"/>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3"/>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24"/>
          <p:cNvSpPr txBox="1"/>
          <p:nvPr>
            <p:ph type="title"/>
          </p:nvPr>
        </p:nvSpPr>
        <p:spPr>
          <a:xfrm>
            <a:off x="549275" y="107576"/>
            <a:ext cx="8042276" cy="1336956"/>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24"/>
          <p:cNvSpPr txBox="1"/>
          <p:nvPr>
            <p:ph idx="1" type="body"/>
          </p:nvPr>
        </p:nvSpPr>
        <p:spPr>
          <a:xfrm>
            <a:off x="549275" y="1600201"/>
            <a:ext cx="3840480" cy="4343400"/>
          </a:xfrm>
          <a:prstGeom prst="rect">
            <a:avLst/>
          </a:prstGeom>
          <a:noFill/>
          <a:ln>
            <a:noFill/>
          </a:ln>
        </p:spPr>
        <p:txBody>
          <a:bodyPr anchorCtr="0" anchor="t" bIns="45700" lIns="91425" spcFirstLastPara="1" rIns="91425" wrap="square" tIns="45700">
            <a:normAutofit/>
          </a:bodyPr>
          <a:lstStyle>
            <a:lvl1pPr indent="-368300" lvl="0" marL="457200" algn="l">
              <a:spcBef>
                <a:spcPts val="1600"/>
              </a:spcBef>
              <a:spcAft>
                <a:spcPts val="0"/>
              </a:spcAft>
              <a:buSzPts val="2200"/>
              <a:buChar char="⚫"/>
              <a:defRPr sz="2000"/>
            </a:lvl1pPr>
            <a:lvl2pPr indent="-354330" lvl="1" marL="914400" algn="l">
              <a:spcBef>
                <a:spcPts val="600"/>
              </a:spcBef>
              <a:spcAft>
                <a:spcPts val="0"/>
              </a:spcAft>
              <a:buSzPts val="1980"/>
              <a:buChar char="⚫"/>
              <a:defRPr sz="1800"/>
            </a:lvl2pPr>
            <a:lvl3pPr indent="-354330" lvl="2" marL="1371600" algn="l">
              <a:spcBef>
                <a:spcPts val="600"/>
              </a:spcBef>
              <a:spcAft>
                <a:spcPts val="0"/>
              </a:spcAft>
              <a:buSzPts val="1980"/>
              <a:buChar char="⚫"/>
              <a:defRPr sz="1800"/>
            </a:lvl3pPr>
            <a:lvl4pPr indent="-354330" lvl="3" marL="1828800" algn="l">
              <a:spcBef>
                <a:spcPts val="600"/>
              </a:spcBef>
              <a:spcAft>
                <a:spcPts val="0"/>
              </a:spcAft>
              <a:buSzPts val="1980"/>
              <a:buChar char="⚫"/>
              <a:defRPr sz="1800"/>
            </a:lvl4pPr>
            <a:lvl5pPr indent="-354329" lvl="4" marL="2286000" algn="l">
              <a:spcBef>
                <a:spcPts val="600"/>
              </a:spcBef>
              <a:spcAft>
                <a:spcPts val="0"/>
              </a:spcAft>
              <a:buSzPts val="1980"/>
              <a:buChar char="⚫"/>
              <a:defRPr sz="1800"/>
            </a:lvl5pPr>
            <a:lvl6pPr indent="-354329" lvl="5" marL="2743200" algn="l">
              <a:spcBef>
                <a:spcPts val="360"/>
              </a:spcBef>
              <a:spcAft>
                <a:spcPts val="0"/>
              </a:spcAft>
              <a:buSzPts val="1980"/>
              <a:buChar char="⚫"/>
              <a:defRPr sz="1800"/>
            </a:lvl6pPr>
            <a:lvl7pPr indent="-354329" lvl="6" marL="3200400" algn="l">
              <a:spcBef>
                <a:spcPts val="360"/>
              </a:spcBef>
              <a:spcAft>
                <a:spcPts val="0"/>
              </a:spcAft>
              <a:buSzPts val="1980"/>
              <a:buChar char="⚫"/>
              <a:defRPr sz="1800"/>
            </a:lvl7pPr>
            <a:lvl8pPr indent="-354329" lvl="7" marL="3657600" algn="l">
              <a:spcBef>
                <a:spcPts val="360"/>
              </a:spcBef>
              <a:spcAft>
                <a:spcPts val="0"/>
              </a:spcAft>
              <a:buSzPts val="1980"/>
              <a:buChar char="⚫"/>
              <a:defRPr sz="1800"/>
            </a:lvl8pPr>
            <a:lvl9pPr indent="-354329" lvl="8" marL="4114800" algn="l">
              <a:spcBef>
                <a:spcPts val="360"/>
              </a:spcBef>
              <a:spcAft>
                <a:spcPts val="0"/>
              </a:spcAft>
              <a:buSzPts val="1980"/>
              <a:buChar char="⚫"/>
              <a:defRPr sz="1800"/>
            </a:lvl9pPr>
          </a:lstStyle>
          <a:p/>
        </p:txBody>
      </p:sp>
      <p:sp>
        <p:nvSpPr>
          <p:cNvPr id="53" name="Google Shape;53;p24"/>
          <p:cNvSpPr txBox="1"/>
          <p:nvPr>
            <p:ph idx="2" type="body"/>
          </p:nvPr>
        </p:nvSpPr>
        <p:spPr>
          <a:xfrm>
            <a:off x="4751071" y="1600201"/>
            <a:ext cx="3840480" cy="4343400"/>
          </a:xfrm>
          <a:prstGeom prst="rect">
            <a:avLst/>
          </a:prstGeom>
          <a:noFill/>
          <a:ln>
            <a:noFill/>
          </a:ln>
        </p:spPr>
        <p:txBody>
          <a:bodyPr anchorCtr="0" anchor="t" bIns="45700" lIns="91425" spcFirstLastPara="1" rIns="91425" wrap="square" tIns="45700">
            <a:normAutofit/>
          </a:bodyPr>
          <a:lstStyle>
            <a:lvl1pPr indent="-368300" lvl="0" marL="457200" algn="l">
              <a:spcBef>
                <a:spcPts val="1600"/>
              </a:spcBef>
              <a:spcAft>
                <a:spcPts val="0"/>
              </a:spcAft>
              <a:buSzPts val="2200"/>
              <a:buChar char="⚫"/>
              <a:defRPr sz="2000"/>
            </a:lvl1pPr>
            <a:lvl2pPr indent="-354330" lvl="1" marL="914400" algn="l">
              <a:spcBef>
                <a:spcPts val="600"/>
              </a:spcBef>
              <a:spcAft>
                <a:spcPts val="0"/>
              </a:spcAft>
              <a:buSzPts val="1980"/>
              <a:buChar char="⚫"/>
              <a:defRPr sz="1800"/>
            </a:lvl2pPr>
            <a:lvl3pPr indent="-354330" lvl="2" marL="1371600" algn="l">
              <a:spcBef>
                <a:spcPts val="600"/>
              </a:spcBef>
              <a:spcAft>
                <a:spcPts val="0"/>
              </a:spcAft>
              <a:buSzPts val="1980"/>
              <a:buChar char="⚫"/>
              <a:defRPr sz="1800"/>
            </a:lvl3pPr>
            <a:lvl4pPr indent="-354330" lvl="3" marL="1828800" algn="l">
              <a:spcBef>
                <a:spcPts val="600"/>
              </a:spcBef>
              <a:spcAft>
                <a:spcPts val="0"/>
              </a:spcAft>
              <a:buSzPts val="1980"/>
              <a:buChar char="⚫"/>
              <a:defRPr sz="1800"/>
            </a:lvl4pPr>
            <a:lvl5pPr indent="-354329" lvl="4" marL="2286000" algn="l">
              <a:spcBef>
                <a:spcPts val="600"/>
              </a:spcBef>
              <a:spcAft>
                <a:spcPts val="0"/>
              </a:spcAft>
              <a:buSzPts val="1980"/>
              <a:buChar char="⚫"/>
              <a:defRPr sz="1800"/>
            </a:lvl5pPr>
            <a:lvl6pPr indent="-354329" lvl="5" marL="2743200" algn="l">
              <a:spcBef>
                <a:spcPts val="360"/>
              </a:spcBef>
              <a:spcAft>
                <a:spcPts val="0"/>
              </a:spcAft>
              <a:buSzPts val="1980"/>
              <a:buChar char="⚫"/>
              <a:defRPr sz="1800"/>
            </a:lvl6pPr>
            <a:lvl7pPr indent="-354329" lvl="6" marL="3200400" algn="l">
              <a:spcBef>
                <a:spcPts val="360"/>
              </a:spcBef>
              <a:spcAft>
                <a:spcPts val="0"/>
              </a:spcAft>
              <a:buSzPts val="1980"/>
              <a:buChar char="⚫"/>
              <a:defRPr sz="1800"/>
            </a:lvl7pPr>
            <a:lvl8pPr indent="-354329" lvl="7" marL="3657600" algn="l">
              <a:spcBef>
                <a:spcPts val="360"/>
              </a:spcBef>
              <a:spcAft>
                <a:spcPts val="0"/>
              </a:spcAft>
              <a:buSzPts val="1980"/>
              <a:buChar char="⚫"/>
              <a:defRPr sz="1800"/>
            </a:lvl8pPr>
            <a:lvl9pPr indent="-354329" lvl="8" marL="4114800" algn="l">
              <a:spcBef>
                <a:spcPts val="360"/>
              </a:spcBef>
              <a:spcAft>
                <a:spcPts val="0"/>
              </a:spcAft>
              <a:buSzPts val="1980"/>
              <a:buChar char="⚫"/>
              <a:defRPr sz="1800"/>
            </a:lvl9pPr>
          </a:lstStyle>
          <a:p/>
        </p:txBody>
      </p:sp>
      <p:sp>
        <p:nvSpPr>
          <p:cNvPr id="54" name="Google Shape;54;p24"/>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4"/>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4"/>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 name="Shape 57"/>
        <p:cNvGrpSpPr/>
        <p:nvPr/>
      </p:nvGrpSpPr>
      <p:grpSpPr>
        <a:xfrm>
          <a:off x="0" y="0"/>
          <a:ext cx="0" cy="0"/>
          <a:chOff x="0" y="0"/>
          <a:chExt cx="0" cy="0"/>
        </a:xfrm>
      </p:grpSpPr>
      <p:sp>
        <p:nvSpPr>
          <p:cNvPr id="58" name="Google Shape;58;p25"/>
          <p:cNvSpPr txBox="1"/>
          <p:nvPr>
            <p:ph type="title"/>
          </p:nvPr>
        </p:nvSpPr>
        <p:spPr>
          <a:xfrm>
            <a:off x="549274" y="107576"/>
            <a:ext cx="8042276" cy="1336956"/>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accent1"/>
              </a:buClr>
              <a:buSzPts val="4600"/>
              <a:buFont typeface="Source Sans Pr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25"/>
          <p:cNvSpPr txBox="1"/>
          <p:nvPr>
            <p:ph idx="1" type="body"/>
          </p:nvPr>
        </p:nvSpPr>
        <p:spPr>
          <a:xfrm>
            <a:off x="549274" y="1453224"/>
            <a:ext cx="3840480" cy="750887"/>
          </a:xfrm>
          <a:prstGeom prst="rect">
            <a:avLst/>
          </a:prstGeom>
          <a:noFill/>
          <a:ln>
            <a:noFill/>
          </a:ln>
        </p:spPr>
        <p:txBody>
          <a:bodyPr anchorCtr="0" anchor="b" bIns="45700" lIns="91425" spcFirstLastPara="1" rIns="91425" wrap="square" tIns="45700">
            <a:noAutofit/>
          </a:bodyPr>
          <a:lstStyle>
            <a:lvl1pPr indent="-228600" lvl="0" marL="457200" algn="ctr">
              <a:spcBef>
                <a:spcPts val="0"/>
              </a:spcBef>
              <a:spcAft>
                <a:spcPts val="0"/>
              </a:spcAft>
              <a:buSzPts val="2640"/>
              <a:buNone/>
              <a:defRPr b="0" sz="2400">
                <a:solidFill>
                  <a:srgbClr val="6DB7D7"/>
                </a:solidFill>
              </a:defRPr>
            </a:lvl1pPr>
            <a:lvl2pPr indent="-228600" lvl="1" marL="914400" algn="l">
              <a:spcBef>
                <a:spcPts val="600"/>
              </a:spcBef>
              <a:spcAft>
                <a:spcPts val="0"/>
              </a:spcAft>
              <a:buSzPts val="2200"/>
              <a:buNone/>
              <a:defRPr b="1" sz="2000"/>
            </a:lvl2pPr>
            <a:lvl3pPr indent="-228600" lvl="2" marL="1371600" algn="l">
              <a:spcBef>
                <a:spcPts val="600"/>
              </a:spcBef>
              <a:spcAft>
                <a:spcPts val="0"/>
              </a:spcAft>
              <a:buSzPts val="1980"/>
              <a:buNone/>
              <a:defRPr b="1" sz="1800"/>
            </a:lvl3pPr>
            <a:lvl4pPr indent="-228600" lvl="3" marL="1828800" algn="l">
              <a:spcBef>
                <a:spcPts val="600"/>
              </a:spcBef>
              <a:spcAft>
                <a:spcPts val="0"/>
              </a:spcAft>
              <a:buSzPts val="1760"/>
              <a:buNone/>
              <a:defRPr b="1" sz="1600"/>
            </a:lvl4pPr>
            <a:lvl5pPr indent="-228600" lvl="4" marL="2286000" algn="l">
              <a:spcBef>
                <a:spcPts val="600"/>
              </a:spcBef>
              <a:spcAft>
                <a:spcPts val="0"/>
              </a:spcAft>
              <a:buSzPts val="1760"/>
              <a:buNone/>
              <a:defRPr b="1" sz="1600"/>
            </a:lvl5pPr>
            <a:lvl6pPr indent="-228600" lvl="5" marL="2743200" algn="l">
              <a:spcBef>
                <a:spcPts val="320"/>
              </a:spcBef>
              <a:spcAft>
                <a:spcPts val="0"/>
              </a:spcAft>
              <a:buSzPts val="1760"/>
              <a:buNone/>
              <a:defRPr b="1" sz="1600"/>
            </a:lvl6pPr>
            <a:lvl7pPr indent="-228600" lvl="6" marL="3200400" algn="l">
              <a:spcBef>
                <a:spcPts val="320"/>
              </a:spcBef>
              <a:spcAft>
                <a:spcPts val="0"/>
              </a:spcAft>
              <a:buSzPts val="1760"/>
              <a:buNone/>
              <a:defRPr b="1" sz="1600"/>
            </a:lvl7pPr>
            <a:lvl8pPr indent="-228600" lvl="7" marL="3657600" algn="l">
              <a:spcBef>
                <a:spcPts val="320"/>
              </a:spcBef>
              <a:spcAft>
                <a:spcPts val="0"/>
              </a:spcAft>
              <a:buSzPts val="1760"/>
              <a:buNone/>
              <a:defRPr b="1" sz="1600"/>
            </a:lvl8pPr>
            <a:lvl9pPr indent="-228600" lvl="8" marL="4114800" algn="l">
              <a:spcBef>
                <a:spcPts val="320"/>
              </a:spcBef>
              <a:spcAft>
                <a:spcPts val="0"/>
              </a:spcAft>
              <a:buSzPts val="1760"/>
              <a:buNone/>
              <a:defRPr b="1" sz="1600"/>
            </a:lvl9pPr>
          </a:lstStyle>
          <a:p/>
        </p:txBody>
      </p:sp>
      <p:sp>
        <p:nvSpPr>
          <p:cNvPr id="60" name="Google Shape;60;p25"/>
          <p:cNvSpPr txBox="1"/>
          <p:nvPr>
            <p:ph idx="2" type="body"/>
          </p:nvPr>
        </p:nvSpPr>
        <p:spPr>
          <a:xfrm>
            <a:off x="549274" y="2347415"/>
            <a:ext cx="3840480" cy="3596185"/>
          </a:xfrm>
          <a:prstGeom prst="rect">
            <a:avLst/>
          </a:prstGeom>
          <a:noFill/>
          <a:ln>
            <a:noFill/>
          </a:ln>
        </p:spPr>
        <p:txBody>
          <a:bodyPr anchorCtr="0" anchor="t" bIns="45700" lIns="91425" spcFirstLastPara="1" rIns="91425" wrap="square" tIns="45700">
            <a:normAutofit/>
          </a:bodyPr>
          <a:lstStyle>
            <a:lvl1pPr indent="-368300" lvl="0" marL="457200" algn="l">
              <a:spcBef>
                <a:spcPts val="1600"/>
              </a:spcBef>
              <a:spcAft>
                <a:spcPts val="0"/>
              </a:spcAft>
              <a:buSzPts val="2200"/>
              <a:buChar char="⚫"/>
              <a:defRPr sz="2000"/>
            </a:lvl1pPr>
            <a:lvl2pPr indent="-354330" lvl="1" marL="914400" algn="l">
              <a:spcBef>
                <a:spcPts val="600"/>
              </a:spcBef>
              <a:spcAft>
                <a:spcPts val="0"/>
              </a:spcAft>
              <a:buSzPts val="1980"/>
              <a:buChar char="⚫"/>
              <a:defRPr sz="1800"/>
            </a:lvl2pPr>
            <a:lvl3pPr indent="-354330" lvl="2" marL="1371600" algn="l">
              <a:spcBef>
                <a:spcPts val="600"/>
              </a:spcBef>
              <a:spcAft>
                <a:spcPts val="0"/>
              </a:spcAft>
              <a:buSzPts val="1980"/>
              <a:buChar char="⚫"/>
              <a:defRPr sz="1800"/>
            </a:lvl3pPr>
            <a:lvl4pPr indent="-354330" lvl="3" marL="1828800" algn="l">
              <a:spcBef>
                <a:spcPts val="600"/>
              </a:spcBef>
              <a:spcAft>
                <a:spcPts val="0"/>
              </a:spcAft>
              <a:buSzPts val="1980"/>
              <a:buChar char="⚫"/>
              <a:defRPr sz="1800"/>
            </a:lvl4pPr>
            <a:lvl5pPr indent="-354329" lvl="4" marL="2286000" algn="l">
              <a:spcBef>
                <a:spcPts val="600"/>
              </a:spcBef>
              <a:spcAft>
                <a:spcPts val="0"/>
              </a:spcAft>
              <a:buSzPts val="1980"/>
              <a:buChar char="⚫"/>
              <a:defRPr sz="1800"/>
            </a:lvl5pPr>
            <a:lvl6pPr indent="-340360" lvl="5" marL="2743200" algn="l">
              <a:spcBef>
                <a:spcPts val="320"/>
              </a:spcBef>
              <a:spcAft>
                <a:spcPts val="0"/>
              </a:spcAft>
              <a:buSzPts val="1760"/>
              <a:buChar char="⚫"/>
              <a:defRPr sz="1600"/>
            </a:lvl6pPr>
            <a:lvl7pPr indent="-340360" lvl="6" marL="3200400" algn="l">
              <a:spcBef>
                <a:spcPts val="320"/>
              </a:spcBef>
              <a:spcAft>
                <a:spcPts val="0"/>
              </a:spcAft>
              <a:buSzPts val="1760"/>
              <a:buChar char="⚫"/>
              <a:defRPr sz="1600"/>
            </a:lvl7pPr>
            <a:lvl8pPr indent="-340359" lvl="7" marL="3657600" algn="l">
              <a:spcBef>
                <a:spcPts val="320"/>
              </a:spcBef>
              <a:spcAft>
                <a:spcPts val="0"/>
              </a:spcAft>
              <a:buSzPts val="1760"/>
              <a:buChar char="⚫"/>
              <a:defRPr sz="1600"/>
            </a:lvl8pPr>
            <a:lvl9pPr indent="-340359" lvl="8" marL="4114800" algn="l">
              <a:spcBef>
                <a:spcPts val="320"/>
              </a:spcBef>
              <a:spcAft>
                <a:spcPts val="0"/>
              </a:spcAft>
              <a:buSzPts val="1760"/>
              <a:buChar char="⚫"/>
              <a:defRPr sz="1600"/>
            </a:lvl9pPr>
          </a:lstStyle>
          <a:p/>
        </p:txBody>
      </p:sp>
      <p:sp>
        <p:nvSpPr>
          <p:cNvPr id="61" name="Google Shape;61;p25"/>
          <p:cNvSpPr txBox="1"/>
          <p:nvPr>
            <p:ph idx="3" type="body"/>
          </p:nvPr>
        </p:nvSpPr>
        <p:spPr>
          <a:xfrm>
            <a:off x="4751070" y="1453224"/>
            <a:ext cx="3840480" cy="750887"/>
          </a:xfrm>
          <a:prstGeom prst="rect">
            <a:avLst/>
          </a:prstGeom>
          <a:noFill/>
          <a:ln>
            <a:noFill/>
          </a:ln>
        </p:spPr>
        <p:txBody>
          <a:bodyPr anchorCtr="0" anchor="b" bIns="45700" lIns="91425" spcFirstLastPara="1" rIns="91425" wrap="square" tIns="45700">
            <a:noAutofit/>
          </a:bodyPr>
          <a:lstStyle>
            <a:lvl1pPr indent="-228600" lvl="0" marL="457200" algn="ctr">
              <a:spcBef>
                <a:spcPts val="0"/>
              </a:spcBef>
              <a:spcAft>
                <a:spcPts val="0"/>
              </a:spcAft>
              <a:buSzPts val="2640"/>
              <a:buNone/>
              <a:defRPr b="0" sz="2400">
                <a:solidFill>
                  <a:srgbClr val="6DB7D7"/>
                </a:solidFill>
              </a:defRPr>
            </a:lvl1pPr>
            <a:lvl2pPr indent="-228600" lvl="1" marL="914400" algn="l">
              <a:spcBef>
                <a:spcPts val="600"/>
              </a:spcBef>
              <a:spcAft>
                <a:spcPts val="0"/>
              </a:spcAft>
              <a:buSzPts val="2200"/>
              <a:buNone/>
              <a:defRPr b="1" sz="2000"/>
            </a:lvl2pPr>
            <a:lvl3pPr indent="-228600" lvl="2" marL="1371600" algn="l">
              <a:spcBef>
                <a:spcPts val="600"/>
              </a:spcBef>
              <a:spcAft>
                <a:spcPts val="0"/>
              </a:spcAft>
              <a:buSzPts val="1980"/>
              <a:buNone/>
              <a:defRPr b="1" sz="1800"/>
            </a:lvl3pPr>
            <a:lvl4pPr indent="-228600" lvl="3" marL="1828800" algn="l">
              <a:spcBef>
                <a:spcPts val="600"/>
              </a:spcBef>
              <a:spcAft>
                <a:spcPts val="0"/>
              </a:spcAft>
              <a:buSzPts val="1760"/>
              <a:buNone/>
              <a:defRPr b="1" sz="1600"/>
            </a:lvl4pPr>
            <a:lvl5pPr indent="-228600" lvl="4" marL="2286000" algn="l">
              <a:spcBef>
                <a:spcPts val="600"/>
              </a:spcBef>
              <a:spcAft>
                <a:spcPts val="0"/>
              </a:spcAft>
              <a:buSzPts val="1760"/>
              <a:buNone/>
              <a:defRPr b="1" sz="1600"/>
            </a:lvl5pPr>
            <a:lvl6pPr indent="-228600" lvl="5" marL="2743200" algn="l">
              <a:spcBef>
                <a:spcPts val="320"/>
              </a:spcBef>
              <a:spcAft>
                <a:spcPts val="0"/>
              </a:spcAft>
              <a:buSzPts val="1760"/>
              <a:buNone/>
              <a:defRPr b="1" sz="1600"/>
            </a:lvl6pPr>
            <a:lvl7pPr indent="-228600" lvl="6" marL="3200400" algn="l">
              <a:spcBef>
                <a:spcPts val="320"/>
              </a:spcBef>
              <a:spcAft>
                <a:spcPts val="0"/>
              </a:spcAft>
              <a:buSzPts val="1760"/>
              <a:buNone/>
              <a:defRPr b="1" sz="1600"/>
            </a:lvl7pPr>
            <a:lvl8pPr indent="-228600" lvl="7" marL="3657600" algn="l">
              <a:spcBef>
                <a:spcPts val="320"/>
              </a:spcBef>
              <a:spcAft>
                <a:spcPts val="0"/>
              </a:spcAft>
              <a:buSzPts val="1760"/>
              <a:buNone/>
              <a:defRPr b="1" sz="1600"/>
            </a:lvl8pPr>
            <a:lvl9pPr indent="-228600" lvl="8" marL="4114800" algn="l">
              <a:spcBef>
                <a:spcPts val="320"/>
              </a:spcBef>
              <a:spcAft>
                <a:spcPts val="0"/>
              </a:spcAft>
              <a:buSzPts val="1760"/>
              <a:buNone/>
              <a:defRPr b="1" sz="1600"/>
            </a:lvl9pPr>
          </a:lstStyle>
          <a:p/>
        </p:txBody>
      </p:sp>
      <p:sp>
        <p:nvSpPr>
          <p:cNvPr id="62" name="Google Shape;62;p25"/>
          <p:cNvSpPr txBox="1"/>
          <p:nvPr>
            <p:ph idx="4" type="body"/>
          </p:nvPr>
        </p:nvSpPr>
        <p:spPr>
          <a:xfrm>
            <a:off x="4751070" y="2347415"/>
            <a:ext cx="3840480" cy="3596185"/>
          </a:xfrm>
          <a:prstGeom prst="rect">
            <a:avLst/>
          </a:prstGeom>
          <a:noFill/>
          <a:ln>
            <a:noFill/>
          </a:ln>
        </p:spPr>
        <p:txBody>
          <a:bodyPr anchorCtr="0" anchor="t" bIns="45700" lIns="91425" spcFirstLastPara="1" rIns="91425" wrap="square" tIns="45700">
            <a:normAutofit/>
          </a:bodyPr>
          <a:lstStyle>
            <a:lvl1pPr indent="-368300" lvl="0" marL="457200" algn="l">
              <a:spcBef>
                <a:spcPts val="1600"/>
              </a:spcBef>
              <a:spcAft>
                <a:spcPts val="0"/>
              </a:spcAft>
              <a:buSzPts val="2200"/>
              <a:buChar char="⚫"/>
              <a:defRPr sz="2000"/>
            </a:lvl1pPr>
            <a:lvl2pPr indent="-354330" lvl="1" marL="914400" algn="l">
              <a:spcBef>
                <a:spcPts val="600"/>
              </a:spcBef>
              <a:spcAft>
                <a:spcPts val="0"/>
              </a:spcAft>
              <a:buSzPts val="1980"/>
              <a:buChar char="⚫"/>
              <a:defRPr sz="1800"/>
            </a:lvl2pPr>
            <a:lvl3pPr indent="-354330" lvl="2" marL="1371600" algn="l">
              <a:spcBef>
                <a:spcPts val="600"/>
              </a:spcBef>
              <a:spcAft>
                <a:spcPts val="0"/>
              </a:spcAft>
              <a:buSzPts val="1980"/>
              <a:buChar char="⚫"/>
              <a:defRPr sz="1800"/>
            </a:lvl3pPr>
            <a:lvl4pPr indent="-354330" lvl="3" marL="1828800" algn="l">
              <a:spcBef>
                <a:spcPts val="600"/>
              </a:spcBef>
              <a:spcAft>
                <a:spcPts val="0"/>
              </a:spcAft>
              <a:buSzPts val="1980"/>
              <a:buChar char="⚫"/>
              <a:defRPr sz="1800"/>
            </a:lvl4pPr>
            <a:lvl5pPr indent="-354329" lvl="4" marL="2286000" algn="l">
              <a:spcBef>
                <a:spcPts val="600"/>
              </a:spcBef>
              <a:spcAft>
                <a:spcPts val="0"/>
              </a:spcAft>
              <a:buSzPts val="1980"/>
              <a:buChar char="⚫"/>
              <a:defRPr sz="1800"/>
            </a:lvl5pPr>
            <a:lvl6pPr indent="-340360" lvl="5" marL="2743200" algn="l">
              <a:spcBef>
                <a:spcPts val="320"/>
              </a:spcBef>
              <a:spcAft>
                <a:spcPts val="0"/>
              </a:spcAft>
              <a:buSzPts val="1760"/>
              <a:buChar char="⚫"/>
              <a:defRPr sz="1600"/>
            </a:lvl6pPr>
            <a:lvl7pPr indent="-340360" lvl="6" marL="3200400" algn="l">
              <a:spcBef>
                <a:spcPts val="320"/>
              </a:spcBef>
              <a:spcAft>
                <a:spcPts val="0"/>
              </a:spcAft>
              <a:buSzPts val="1760"/>
              <a:buChar char="⚫"/>
              <a:defRPr sz="1600"/>
            </a:lvl7pPr>
            <a:lvl8pPr indent="-340359" lvl="7" marL="3657600" algn="l">
              <a:spcBef>
                <a:spcPts val="320"/>
              </a:spcBef>
              <a:spcAft>
                <a:spcPts val="0"/>
              </a:spcAft>
              <a:buSzPts val="1760"/>
              <a:buChar char="⚫"/>
              <a:defRPr sz="1600"/>
            </a:lvl8pPr>
            <a:lvl9pPr indent="-340359" lvl="8" marL="4114800" algn="l">
              <a:spcBef>
                <a:spcPts val="320"/>
              </a:spcBef>
              <a:spcAft>
                <a:spcPts val="0"/>
              </a:spcAft>
              <a:buSzPts val="1760"/>
              <a:buChar char="⚫"/>
              <a:defRPr sz="1600"/>
            </a:lvl9pPr>
          </a:lstStyle>
          <a:p/>
        </p:txBody>
      </p:sp>
      <p:sp>
        <p:nvSpPr>
          <p:cNvPr id="63" name="Google Shape;63;p25"/>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5"/>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5"/>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p26"/>
          <p:cNvSpPr txBox="1"/>
          <p:nvPr>
            <p:ph type="title"/>
          </p:nvPr>
        </p:nvSpPr>
        <p:spPr>
          <a:xfrm>
            <a:off x="533399" y="611872"/>
            <a:ext cx="3840480" cy="11620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accent1"/>
              </a:buClr>
              <a:buSzPts val="3600"/>
              <a:buFont typeface="Source Sans Pro"/>
              <a:buNone/>
              <a:defRPr b="0"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26"/>
          <p:cNvSpPr txBox="1"/>
          <p:nvPr>
            <p:ph idx="1" type="body"/>
          </p:nvPr>
        </p:nvSpPr>
        <p:spPr>
          <a:xfrm>
            <a:off x="4742824" y="368300"/>
            <a:ext cx="3840480" cy="5575300"/>
          </a:xfrm>
          <a:prstGeom prst="rect">
            <a:avLst/>
          </a:prstGeom>
          <a:noFill/>
          <a:ln>
            <a:noFill/>
          </a:ln>
        </p:spPr>
        <p:txBody>
          <a:bodyPr anchorCtr="0" anchor="t" bIns="45700" lIns="91425" spcFirstLastPara="1" rIns="91425" wrap="square" tIns="45700">
            <a:normAutofit/>
          </a:bodyPr>
          <a:lstStyle>
            <a:lvl1pPr indent="-382270" lvl="0" marL="457200" algn="l">
              <a:spcBef>
                <a:spcPts val="2000"/>
              </a:spcBef>
              <a:spcAft>
                <a:spcPts val="0"/>
              </a:spcAft>
              <a:buSzPts val="2420"/>
              <a:buChar char="⚫"/>
              <a:defRPr sz="2200"/>
            </a:lvl1pPr>
            <a:lvl2pPr indent="-368300" lvl="1" marL="914400" algn="l">
              <a:spcBef>
                <a:spcPts val="600"/>
              </a:spcBef>
              <a:spcAft>
                <a:spcPts val="0"/>
              </a:spcAft>
              <a:buSzPts val="2200"/>
              <a:buChar char="⚫"/>
              <a:defRPr sz="2000"/>
            </a:lvl2pPr>
            <a:lvl3pPr indent="-354330" lvl="2" marL="1371600" algn="l">
              <a:spcBef>
                <a:spcPts val="600"/>
              </a:spcBef>
              <a:spcAft>
                <a:spcPts val="0"/>
              </a:spcAft>
              <a:buSzPts val="1980"/>
              <a:buChar char="⚫"/>
              <a:defRPr sz="1800"/>
            </a:lvl3pPr>
            <a:lvl4pPr indent="-354330" lvl="3" marL="1828800" algn="l">
              <a:spcBef>
                <a:spcPts val="600"/>
              </a:spcBef>
              <a:spcAft>
                <a:spcPts val="0"/>
              </a:spcAft>
              <a:buSzPts val="1980"/>
              <a:buChar char="⚫"/>
              <a:defRPr sz="1800"/>
            </a:lvl4pPr>
            <a:lvl5pPr indent="-354329" lvl="4" marL="2286000" algn="l">
              <a:spcBef>
                <a:spcPts val="600"/>
              </a:spcBef>
              <a:spcAft>
                <a:spcPts val="0"/>
              </a:spcAft>
              <a:buSzPts val="1980"/>
              <a:buChar char="⚫"/>
              <a:defRPr sz="1800"/>
            </a:lvl5pPr>
            <a:lvl6pPr indent="-368300" lvl="5" marL="2743200" algn="l">
              <a:spcBef>
                <a:spcPts val="400"/>
              </a:spcBef>
              <a:spcAft>
                <a:spcPts val="0"/>
              </a:spcAft>
              <a:buSzPts val="2200"/>
              <a:buChar char="⚫"/>
              <a:defRPr sz="2000"/>
            </a:lvl6pPr>
            <a:lvl7pPr indent="-368300" lvl="6" marL="3200400" algn="l">
              <a:spcBef>
                <a:spcPts val="400"/>
              </a:spcBef>
              <a:spcAft>
                <a:spcPts val="0"/>
              </a:spcAft>
              <a:buSzPts val="2200"/>
              <a:buChar char="⚫"/>
              <a:defRPr sz="2000"/>
            </a:lvl7pPr>
            <a:lvl8pPr indent="-368300" lvl="7" marL="3657600" algn="l">
              <a:spcBef>
                <a:spcPts val="400"/>
              </a:spcBef>
              <a:spcAft>
                <a:spcPts val="0"/>
              </a:spcAft>
              <a:buSzPts val="2200"/>
              <a:buChar char="⚫"/>
              <a:defRPr sz="2000"/>
            </a:lvl8pPr>
            <a:lvl9pPr indent="-368300" lvl="8" marL="4114800" algn="l">
              <a:spcBef>
                <a:spcPts val="400"/>
              </a:spcBef>
              <a:spcAft>
                <a:spcPts val="0"/>
              </a:spcAft>
              <a:buSzPts val="2200"/>
              <a:buChar char="⚫"/>
              <a:defRPr sz="2000"/>
            </a:lvl9pPr>
          </a:lstStyle>
          <a:p/>
        </p:txBody>
      </p:sp>
      <p:sp>
        <p:nvSpPr>
          <p:cNvPr id="69" name="Google Shape;69;p26"/>
          <p:cNvSpPr txBox="1"/>
          <p:nvPr>
            <p:ph idx="2" type="body"/>
          </p:nvPr>
        </p:nvSpPr>
        <p:spPr>
          <a:xfrm>
            <a:off x="533399" y="1787856"/>
            <a:ext cx="3840480" cy="3720152"/>
          </a:xfrm>
          <a:prstGeom prst="rect">
            <a:avLst/>
          </a:prstGeom>
          <a:noFill/>
          <a:ln>
            <a:noFill/>
          </a:ln>
        </p:spPr>
        <p:txBody>
          <a:bodyPr anchorCtr="0" anchor="t" bIns="45700" lIns="91425" spcFirstLastPara="1" rIns="91425" wrap="square" tIns="45700">
            <a:normAutofit/>
          </a:bodyPr>
          <a:lstStyle>
            <a:lvl1pPr indent="-228600" lvl="0" marL="457200" algn="ctr">
              <a:spcBef>
                <a:spcPts val="600"/>
              </a:spcBef>
              <a:spcAft>
                <a:spcPts val="0"/>
              </a:spcAft>
              <a:buSzPts val="1980"/>
              <a:buNone/>
              <a:defRPr sz="1800"/>
            </a:lvl1pPr>
            <a:lvl2pPr indent="-228600" lvl="1" marL="914400" algn="l">
              <a:spcBef>
                <a:spcPts val="600"/>
              </a:spcBef>
              <a:spcAft>
                <a:spcPts val="0"/>
              </a:spcAft>
              <a:buSzPts val="1320"/>
              <a:buNone/>
              <a:defRPr sz="1200"/>
            </a:lvl2pPr>
            <a:lvl3pPr indent="-228600" lvl="2" marL="1371600" algn="l">
              <a:spcBef>
                <a:spcPts val="600"/>
              </a:spcBef>
              <a:spcAft>
                <a:spcPts val="0"/>
              </a:spcAft>
              <a:buSzPts val="1100"/>
              <a:buNone/>
              <a:defRPr sz="1000"/>
            </a:lvl3pPr>
            <a:lvl4pPr indent="-228600" lvl="3" marL="1828800" algn="l">
              <a:spcBef>
                <a:spcPts val="600"/>
              </a:spcBef>
              <a:spcAft>
                <a:spcPts val="0"/>
              </a:spcAft>
              <a:buSzPts val="990"/>
              <a:buNone/>
              <a:defRPr sz="900"/>
            </a:lvl4pPr>
            <a:lvl5pPr indent="-228600" lvl="4" marL="2286000" algn="l">
              <a:spcBef>
                <a:spcPts val="600"/>
              </a:spcBef>
              <a:spcAft>
                <a:spcPts val="0"/>
              </a:spcAft>
              <a:buSzPts val="990"/>
              <a:buNone/>
              <a:defRPr sz="900"/>
            </a:lvl5pPr>
            <a:lvl6pPr indent="-228600" lvl="5" marL="2743200" algn="l">
              <a:spcBef>
                <a:spcPts val="180"/>
              </a:spcBef>
              <a:spcAft>
                <a:spcPts val="0"/>
              </a:spcAft>
              <a:buSzPts val="990"/>
              <a:buNone/>
              <a:defRPr sz="900"/>
            </a:lvl6pPr>
            <a:lvl7pPr indent="-228600" lvl="6" marL="3200400" algn="l">
              <a:spcBef>
                <a:spcPts val="180"/>
              </a:spcBef>
              <a:spcAft>
                <a:spcPts val="0"/>
              </a:spcAft>
              <a:buSzPts val="990"/>
              <a:buNone/>
              <a:defRPr sz="900"/>
            </a:lvl7pPr>
            <a:lvl8pPr indent="-228600" lvl="7" marL="3657600" algn="l">
              <a:spcBef>
                <a:spcPts val="180"/>
              </a:spcBef>
              <a:spcAft>
                <a:spcPts val="0"/>
              </a:spcAft>
              <a:buSzPts val="990"/>
              <a:buNone/>
              <a:defRPr sz="900"/>
            </a:lvl8pPr>
            <a:lvl9pPr indent="-228600" lvl="8" marL="4114800" algn="l">
              <a:spcBef>
                <a:spcPts val="180"/>
              </a:spcBef>
              <a:spcAft>
                <a:spcPts val="0"/>
              </a:spcAft>
              <a:buSzPts val="990"/>
              <a:buNone/>
              <a:defRPr sz="900"/>
            </a:lvl9pPr>
          </a:lstStyle>
          <a:p/>
        </p:txBody>
      </p:sp>
      <p:sp>
        <p:nvSpPr>
          <p:cNvPr id="70" name="Google Shape;70;p26"/>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6"/>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6"/>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73" name="Shape 73"/>
        <p:cNvGrpSpPr/>
        <p:nvPr/>
      </p:nvGrpSpPr>
      <p:grpSpPr>
        <a:xfrm>
          <a:off x="0" y="0"/>
          <a:ext cx="0" cy="0"/>
          <a:chOff x="0" y="0"/>
          <a:chExt cx="0" cy="0"/>
        </a:xfrm>
      </p:grpSpPr>
      <p:sp>
        <p:nvSpPr>
          <p:cNvPr id="74" name="Google Shape;74;p27"/>
          <p:cNvSpPr txBox="1"/>
          <p:nvPr>
            <p:ph type="title"/>
          </p:nvPr>
        </p:nvSpPr>
        <p:spPr>
          <a:xfrm>
            <a:off x="533398" y="611872"/>
            <a:ext cx="4079545" cy="11620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accent1"/>
              </a:buClr>
              <a:buSzPts val="3600"/>
              <a:buFont typeface="Source Sans Pro"/>
              <a:buNone/>
              <a:defRPr b="0"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27"/>
          <p:cNvSpPr txBox="1"/>
          <p:nvPr>
            <p:ph idx="1" type="body"/>
          </p:nvPr>
        </p:nvSpPr>
        <p:spPr>
          <a:xfrm>
            <a:off x="533398" y="1787856"/>
            <a:ext cx="4079545" cy="3720152"/>
          </a:xfrm>
          <a:prstGeom prst="rect">
            <a:avLst/>
          </a:prstGeom>
          <a:noFill/>
          <a:ln>
            <a:noFill/>
          </a:ln>
        </p:spPr>
        <p:txBody>
          <a:bodyPr anchorCtr="0" anchor="t" bIns="45700" lIns="91425" spcFirstLastPara="1" rIns="91425" wrap="square" tIns="45700">
            <a:normAutofit/>
          </a:bodyPr>
          <a:lstStyle>
            <a:lvl1pPr indent="-228600" lvl="0" marL="457200" algn="ctr">
              <a:spcBef>
                <a:spcPts val="600"/>
              </a:spcBef>
              <a:spcAft>
                <a:spcPts val="0"/>
              </a:spcAft>
              <a:buSzPts val="1980"/>
              <a:buNone/>
              <a:defRPr sz="1800"/>
            </a:lvl1pPr>
            <a:lvl2pPr indent="-228600" lvl="1" marL="914400" algn="l">
              <a:spcBef>
                <a:spcPts val="600"/>
              </a:spcBef>
              <a:spcAft>
                <a:spcPts val="0"/>
              </a:spcAft>
              <a:buSzPts val="1320"/>
              <a:buNone/>
              <a:defRPr sz="1200"/>
            </a:lvl2pPr>
            <a:lvl3pPr indent="-228600" lvl="2" marL="1371600" algn="l">
              <a:spcBef>
                <a:spcPts val="600"/>
              </a:spcBef>
              <a:spcAft>
                <a:spcPts val="0"/>
              </a:spcAft>
              <a:buSzPts val="1100"/>
              <a:buNone/>
              <a:defRPr sz="1000"/>
            </a:lvl3pPr>
            <a:lvl4pPr indent="-228600" lvl="3" marL="1828800" algn="l">
              <a:spcBef>
                <a:spcPts val="600"/>
              </a:spcBef>
              <a:spcAft>
                <a:spcPts val="0"/>
              </a:spcAft>
              <a:buSzPts val="990"/>
              <a:buNone/>
              <a:defRPr sz="900"/>
            </a:lvl4pPr>
            <a:lvl5pPr indent="-228600" lvl="4" marL="2286000" algn="l">
              <a:spcBef>
                <a:spcPts val="600"/>
              </a:spcBef>
              <a:spcAft>
                <a:spcPts val="0"/>
              </a:spcAft>
              <a:buSzPts val="990"/>
              <a:buNone/>
              <a:defRPr sz="900"/>
            </a:lvl5pPr>
            <a:lvl6pPr indent="-228600" lvl="5" marL="2743200" algn="l">
              <a:spcBef>
                <a:spcPts val="180"/>
              </a:spcBef>
              <a:spcAft>
                <a:spcPts val="0"/>
              </a:spcAft>
              <a:buSzPts val="990"/>
              <a:buNone/>
              <a:defRPr sz="900"/>
            </a:lvl6pPr>
            <a:lvl7pPr indent="-228600" lvl="6" marL="3200400" algn="l">
              <a:spcBef>
                <a:spcPts val="180"/>
              </a:spcBef>
              <a:spcAft>
                <a:spcPts val="0"/>
              </a:spcAft>
              <a:buSzPts val="990"/>
              <a:buNone/>
              <a:defRPr sz="900"/>
            </a:lvl7pPr>
            <a:lvl8pPr indent="-228600" lvl="7" marL="3657600" algn="l">
              <a:spcBef>
                <a:spcPts val="180"/>
              </a:spcBef>
              <a:spcAft>
                <a:spcPts val="0"/>
              </a:spcAft>
              <a:buSzPts val="990"/>
              <a:buNone/>
              <a:defRPr sz="900"/>
            </a:lvl8pPr>
            <a:lvl9pPr indent="-228600" lvl="8" marL="4114800" algn="l">
              <a:spcBef>
                <a:spcPts val="180"/>
              </a:spcBef>
              <a:spcAft>
                <a:spcPts val="0"/>
              </a:spcAft>
              <a:buSzPts val="990"/>
              <a:buNone/>
              <a:defRPr sz="900"/>
            </a:lvl9pPr>
          </a:lstStyle>
          <a:p/>
        </p:txBody>
      </p:sp>
      <p:sp>
        <p:nvSpPr>
          <p:cNvPr id="76" name="Google Shape;76;p27"/>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7"/>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7"/>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9" name="Google Shape;79;p27"/>
          <p:cNvSpPr/>
          <p:nvPr>
            <p:ph idx="2" type="pic"/>
          </p:nvPr>
        </p:nvSpPr>
        <p:spPr>
          <a:xfrm>
            <a:off x="5090617" y="359392"/>
            <a:ext cx="3657600" cy="5318077"/>
          </a:xfrm>
          <a:prstGeom prst="rect">
            <a:avLst/>
          </a:prstGeom>
          <a:noFill/>
          <a:ln cap="flat" cmpd="sng" w="9525">
            <a:solidFill>
              <a:schemeClr val="lt1"/>
            </a:solidFill>
            <a:prstDash val="solid"/>
            <a:round/>
            <a:headEnd len="sm" w="sm" type="none"/>
            <a:tailEnd len="sm" w="sm" type="none"/>
          </a:ln>
          <a:effectLst>
            <a:outerShdw blurRad="63500" sx="100500" rotWithShape="0" algn="ctr" sy="100500">
              <a:srgbClr val="000000">
                <a:alpha val="49803"/>
              </a:srgbClr>
            </a:outerShdw>
          </a:effectLst>
        </p:spPr>
        <p:txBody>
          <a:bodyPr anchorCtr="0" anchor="t" bIns="45700" lIns="91425" spcFirstLastPara="1" rIns="91425" wrap="square" tIns="45700">
            <a:normAutofit/>
          </a:bodyPr>
          <a:lstStyle>
            <a:lvl1pPr lvl="0" marR="0" rtl="0" algn="l">
              <a:spcBef>
                <a:spcPts val="2000"/>
              </a:spcBef>
              <a:spcAft>
                <a:spcPts val="0"/>
              </a:spcAft>
              <a:buClr>
                <a:srgbClr val="6DB7D7"/>
              </a:buClr>
              <a:buSzPts val="3520"/>
              <a:buFont typeface="Noto Sans Symbols"/>
              <a:buNone/>
              <a:defRPr b="0" i="0" sz="3200" u="none" cap="none" strike="noStrike">
                <a:solidFill>
                  <a:srgbClr val="595959"/>
                </a:solidFill>
                <a:latin typeface="Source Sans Pro"/>
                <a:ea typeface="Source Sans Pro"/>
                <a:cs typeface="Source Sans Pro"/>
                <a:sym typeface="Source Sans Pro"/>
              </a:defRPr>
            </a:lvl1pPr>
            <a:lvl2pPr lvl="1" marR="0" rtl="0" algn="l">
              <a:spcBef>
                <a:spcPts val="600"/>
              </a:spcBef>
              <a:spcAft>
                <a:spcPts val="0"/>
              </a:spcAft>
              <a:buClr>
                <a:srgbClr val="205C77"/>
              </a:buClr>
              <a:buSzPts val="3080"/>
              <a:buFont typeface="Noto Sans Symbols"/>
              <a:buNone/>
              <a:defRPr b="0" i="0" sz="2800" u="none" cap="none" strike="noStrike">
                <a:solidFill>
                  <a:srgbClr val="595959"/>
                </a:solidFill>
                <a:latin typeface="Source Sans Pro"/>
                <a:ea typeface="Source Sans Pro"/>
                <a:cs typeface="Source Sans Pro"/>
                <a:sym typeface="Source Sans Pro"/>
              </a:defRPr>
            </a:lvl2pPr>
            <a:lvl3pPr lvl="2" marR="0" rtl="0" algn="l">
              <a:spcBef>
                <a:spcPts val="600"/>
              </a:spcBef>
              <a:spcAft>
                <a:spcPts val="0"/>
              </a:spcAft>
              <a:buClr>
                <a:srgbClr val="6DB7D7"/>
              </a:buClr>
              <a:buSzPts val="2640"/>
              <a:buFont typeface="Noto Sans Symbols"/>
              <a:buNone/>
              <a:defRPr b="0" i="0" sz="2400" u="none" cap="none" strike="noStrike">
                <a:solidFill>
                  <a:srgbClr val="595959"/>
                </a:solidFill>
                <a:latin typeface="Source Sans Pro"/>
                <a:ea typeface="Source Sans Pro"/>
                <a:cs typeface="Source Sans Pro"/>
                <a:sym typeface="Source Sans Pro"/>
              </a:defRPr>
            </a:lvl3pPr>
            <a:lvl4pPr lvl="3" marR="0" rtl="0" algn="l">
              <a:spcBef>
                <a:spcPts val="600"/>
              </a:spcBef>
              <a:spcAft>
                <a:spcPts val="0"/>
              </a:spcAft>
              <a:buClr>
                <a:srgbClr val="205C77"/>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4pPr>
            <a:lvl5pPr lvl="4" marR="0" rtl="0" algn="l">
              <a:spcBef>
                <a:spcPts val="600"/>
              </a:spcBef>
              <a:spcAft>
                <a:spcPts val="0"/>
              </a:spcAft>
              <a:buClr>
                <a:srgbClr val="6DB7D7"/>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5pPr>
            <a:lvl6pPr lvl="5" marR="0" rtl="0" algn="l">
              <a:spcBef>
                <a:spcPts val="400"/>
              </a:spcBef>
              <a:spcAft>
                <a:spcPts val="0"/>
              </a:spcAft>
              <a:buClr>
                <a:schemeClr val="accent2"/>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6pPr>
            <a:lvl7pPr lvl="6" marR="0" rtl="0" algn="l">
              <a:spcBef>
                <a:spcPts val="400"/>
              </a:spcBef>
              <a:spcAft>
                <a:spcPts val="0"/>
              </a:spcAft>
              <a:buClr>
                <a:srgbClr val="6DB7D7"/>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7pPr>
            <a:lvl8pPr lvl="7" marR="0" rtl="0" algn="l">
              <a:spcBef>
                <a:spcPts val="400"/>
              </a:spcBef>
              <a:spcAft>
                <a:spcPts val="0"/>
              </a:spcAft>
              <a:buClr>
                <a:schemeClr val="accent2"/>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8pPr>
            <a:lvl9pPr lvl="8" marR="0" rtl="0" algn="l">
              <a:spcBef>
                <a:spcPts val="400"/>
              </a:spcBef>
              <a:spcAft>
                <a:spcPts val="0"/>
              </a:spcAft>
              <a:buClr>
                <a:srgbClr val="6DB7D7"/>
              </a:buClr>
              <a:buSzPts val="2200"/>
              <a:buFont typeface="Noto Sans Symbols"/>
              <a:buNone/>
              <a:defRPr b="0" i="0" sz="2000" u="none" cap="none" strike="noStrike">
                <a:solidFill>
                  <a:srgbClr val="595959"/>
                </a:solidFill>
                <a:latin typeface="Source Sans Pro"/>
                <a:ea typeface="Source Sans Pro"/>
                <a:cs typeface="Source Sans Pro"/>
                <a:sym typeface="Source Sans Pro"/>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28"/>
          <p:cNvSpPr txBox="1"/>
          <p:nvPr>
            <p:ph type="title"/>
          </p:nvPr>
        </p:nvSpPr>
        <p:spPr>
          <a:xfrm>
            <a:off x="549275" y="107576"/>
            <a:ext cx="8042276" cy="1336956"/>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28"/>
          <p:cNvSpPr txBox="1"/>
          <p:nvPr>
            <p:ph idx="1" type="body"/>
          </p:nvPr>
        </p:nvSpPr>
        <p:spPr>
          <a:xfrm rot="5400000">
            <a:off x="2398713" y="-249237"/>
            <a:ext cx="4343400" cy="8042276"/>
          </a:xfrm>
          <a:prstGeom prst="rect">
            <a:avLst/>
          </a:prstGeom>
          <a:noFill/>
          <a:ln>
            <a:noFill/>
          </a:ln>
        </p:spPr>
        <p:txBody>
          <a:bodyPr anchorCtr="0" anchor="t" bIns="45700" lIns="91425" spcFirstLastPara="1" rIns="91425" wrap="square" tIns="45700">
            <a:normAutofit/>
          </a:bodyPr>
          <a:lstStyle>
            <a:lvl1pPr indent="-354330" lvl="0" marL="457200" algn="l">
              <a:spcBef>
                <a:spcPts val="2000"/>
              </a:spcBef>
              <a:spcAft>
                <a:spcPts val="0"/>
              </a:spcAft>
              <a:buSzPts val="1980"/>
              <a:buChar char="⚫"/>
              <a:defRPr/>
            </a:lvl1pPr>
            <a:lvl2pPr indent="-354330" lvl="1" marL="914400" algn="l">
              <a:spcBef>
                <a:spcPts val="600"/>
              </a:spcBef>
              <a:spcAft>
                <a:spcPts val="0"/>
              </a:spcAft>
              <a:buSzPts val="1980"/>
              <a:buChar char="⚫"/>
              <a:defRPr/>
            </a:lvl2pPr>
            <a:lvl3pPr indent="-354330" lvl="2" marL="1371600" algn="l">
              <a:spcBef>
                <a:spcPts val="600"/>
              </a:spcBef>
              <a:spcAft>
                <a:spcPts val="0"/>
              </a:spcAft>
              <a:buSzPts val="1980"/>
              <a:buChar char="⚫"/>
              <a:defRPr/>
            </a:lvl3pPr>
            <a:lvl4pPr indent="-354330" lvl="3" marL="1828800" algn="l">
              <a:spcBef>
                <a:spcPts val="600"/>
              </a:spcBef>
              <a:spcAft>
                <a:spcPts val="0"/>
              </a:spcAft>
              <a:buSzPts val="1980"/>
              <a:buChar char="⚫"/>
              <a:defRPr/>
            </a:lvl4pPr>
            <a:lvl5pPr indent="-354329" lvl="4" marL="2286000" algn="l">
              <a:spcBef>
                <a:spcPts val="600"/>
              </a:spcBef>
              <a:spcAft>
                <a:spcPts val="0"/>
              </a:spcAft>
              <a:buSzPts val="1980"/>
              <a:buChar char="⚫"/>
              <a:defRPr/>
            </a:lvl5pPr>
            <a:lvl6pPr indent="-354329" lvl="5" marL="2743200" algn="l">
              <a:spcBef>
                <a:spcPts val="360"/>
              </a:spcBef>
              <a:spcAft>
                <a:spcPts val="0"/>
              </a:spcAft>
              <a:buSzPts val="1980"/>
              <a:buChar char="⚫"/>
              <a:defRPr/>
            </a:lvl6pPr>
            <a:lvl7pPr indent="-354329" lvl="6" marL="3200400" algn="l">
              <a:spcBef>
                <a:spcPts val="360"/>
              </a:spcBef>
              <a:spcAft>
                <a:spcPts val="0"/>
              </a:spcAft>
              <a:buSzPts val="1980"/>
              <a:buChar char="⚫"/>
              <a:defRPr/>
            </a:lvl7pPr>
            <a:lvl8pPr indent="-354329" lvl="7" marL="3657600" algn="l">
              <a:spcBef>
                <a:spcPts val="360"/>
              </a:spcBef>
              <a:spcAft>
                <a:spcPts val="0"/>
              </a:spcAft>
              <a:buSzPts val="1980"/>
              <a:buChar char="⚫"/>
              <a:defRPr/>
            </a:lvl8pPr>
            <a:lvl9pPr indent="-354329" lvl="8" marL="4114800" algn="l">
              <a:spcBef>
                <a:spcPts val="360"/>
              </a:spcBef>
              <a:spcAft>
                <a:spcPts val="0"/>
              </a:spcAft>
              <a:buSzPts val="1980"/>
              <a:buChar char="⚫"/>
              <a:defRPr/>
            </a:lvl9pPr>
          </a:lstStyle>
          <a:p/>
        </p:txBody>
      </p:sp>
      <p:sp>
        <p:nvSpPr>
          <p:cNvPr id="83" name="Google Shape;83;p28"/>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8"/>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8"/>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6" name="Shape 86"/>
        <p:cNvGrpSpPr/>
        <p:nvPr/>
      </p:nvGrpSpPr>
      <p:grpSpPr>
        <a:xfrm>
          <a:off x="0" y="0"/>
          <a:ext cx="0" cy="0"/>
          <a:chOff x="0" y="0"/>
          <a:chExt cx="0" cy="0"/>
        </a:xfrm>
      </p:grpSpPr>
      <p:sp>
        <p:nvSpPr>
          <p:cNvPr id="87" name="Google Shape;87;p29"/>
          <p:cNvSpPr txBox="1"/>
          <p:nvPr>
            <p:ph type="title"/>
          </p:nvPr>
        </p:nvSpPr>
        <p:spPr>
          <a:xfrm rot="5400000">
            <a:off x="5344142" y="2393951"/>
            <a:ext cx="5575300" cy="15240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29"/>
          <p:cNvSpPr txBox="1"/>
          <p:nvPr>
            <p:ph idx="1" type="body"/>
          </p:nvPr>
        </p:nvSpPr>
        <p:spPr>
          <a:xfrm rot="5400000">
            <a:off x="1106487" y="-188912"/>
            <a:ext cx="5575300" cy="6689726"/>
          </a:xfrm>
          <a:prstGeom prst="rect">
            <a:avLst/>
          </a:prstGeom>
          <a:noFill/>
          <a:ln>
            <a:noFill/>
          </a:ln>
        </p:spPr>
        <p:txBody>
          <a:bodyPr anchorCtr="0" anchor="t" bIns="45700" lIns="91425" spcFirstLastPara="1" rIns="91425" wrap="square" tIns="45700">
            <a:normAutofit/>
          </a:bodyPr>
          <a:lstStyle>
            <a:lvl1pPr indent="-354330" lvl="0" marL="457200" algn="l">
              <a:spcBef>
                <a:spcPts val="2000"/>
              </a:spcBef>
              <a:spcAft>
                <a:spcPts val="0"/>
              </a:spcAft>
              <a:buSzPts val="1980"/>
              <a:buChar char="⚫"/>
              <a:defRPr/>
            </a:lvl1pPr>
            <a:lvl2pPr indent="-354330" lvl="1" marL="914400" algn="l">
              <a:spcBef>
                <a:spcPts val="600"/>
              </a:spcBef>
              <a:spcAft>
                <a:spcPts val="0"/>
              </a:spcAft>
              <a:buSzPts val="1980"/>
              <a:buChar char="⚫"/>
              <a:defRPr/>
            </a:lvl2pPr>
            <a:lvl3pPr indent="-354330" lvl="2" marL="1371600" algn="l">
              <a:spcBef>
                <a:spcPts val="600"/>
              </a:spcBef>
              <a:spcAft>
                <a:spcPts val="0"/>
              </a:spcAft>
              <a:buSzPts val="1980"/>
              <a:buChar char="⚫"/>
              <a:defRPr/>
            </a:lvl3pPr>
            <a:lvl4pPr indent="-354330" lvl="3" marL="1828800" algn="l">
              <a:spcBef>
                <a:spcPts val="600"/>
              </a:spcBef>
              <a:spcAft>
                <a:spcPts val="0"/>
              </a:spcAft>
              <a:buSzPts val="1980"/>
              <a:buChar char="⚫"/>
              <a:defRPr/>
            </a:lvl4pPr>
            <a:lvl5pPr indent="-354329" lvl="4" marL="2286000" algn="l">
              <a:spcBef>
                <a:spcPts val="600"/>
              </a:spcBef>
              <a:spcAft>
                <a:spcPts val="0"/>
              </a:spcAft>
              <a:buSzPts val="1980"/>
              <a:buChar char="⚫"/>
              <a:defRPr/>
            </a:lvl5pPr>
            <a:lvl6pPr indent="-354329" lvl="5" marL="2743200" algn="l">
              <a:spcBef>
                <a:spcPts val="360"/>
              </a:spcBef>
              <a:spcAft>
                <a:spcPts val="0"/>
              </a:spcAft>
              <a:buSzPts val="1980"/>
              <a:buChar char="⚫"/>
              <a:defRPr/>
            </a:lvl6pPr>
            <a:lvl7pPr indent="-354329" lvl="6" marL="3200400" algn="l">
              <a:spcBef>
                <a:spcPts val="360"/>
              </a:spcBef>
              <a:spcAft>
                <a:spcPts val="0"/>
              </a:spcAft>
              <a:buSzPts val="1980"/>
              <a:buChar char="⚫"/>
              <a:defRPr/>
            </a:lvl7pPr>
            <a:lvl8pPr indent="-354329" lvl="7" marL="3657600" algn="l">
              <a:spcBef>
                <a:spcPts val="360"/>
              </a:spcBef>
              <a:spcAft>
                <a:spcPts val="0"/>
              </a:spcAft>
              <a:buSzPts val="1980"/>
              <a:buChar char="⚫"/>
              <a:defRPr/>
            </a:lvl8pPr>
            <a:lvl9pPr indent="-354329" lvl="8" marL="4114800" algn="l">
              <a:spcBef>
                <a:spcPts val="360"/>
              </a:spcBef>
              <a:spcAft>
                <a:spcPts val="0"/>
              </a:spcAft>
              <a:buSzPts val="1980"/>
              <a:buChar char="⚫"/>
              <a:defRPr/>
            </a:lvl9pPr>
          </a:lstStyle>
          <a:p/>
        </p:txBody>
      </p:sp>
      <p:sp>
        <p:nvSpPr>
          <p:cNvPr id="89" name="Google Shape;89;p29"/>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9"/>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9"/>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549275" y="107576"/>
            <a:ext cx="8042276" cy="1336956"/>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chemeClr val="accent1"/>
              </a:buClr>
              <a:buSzPts val="4600"/>
              <a:buFont typeface="Source Sans Pro"/>
              <a:buNone/>
              <a:defRPr b="0" i="0" sz="4600" u="none" cap="none" strike="noStrike">
                <a:solidFill>
                  <a:schemeClr val="accent1"/>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549275" y="1600201"/>
            <a:ext cx="8042276" cy="4343400"/>
          </a:xfrm>
          <a:prstGeom prst="rect">
            <a:avLst/>
          </a:prstGeom>
          <a:noFill/>
          <a:ln>
            <a:noFill/>
          </a:ln>
        </p:spPr>
        <p:txBody>
          <a:bodyPr anchorCtr="0" anchor="t" bIns="45700" lIns="91425" spcFirstLastPara="1" rIns="91425" wrap="square" tIns="45700">
            <a:normAutofit/>
          </a:bodyPr>
          <a:lstStyle>
            <a:lvl1pPr indent="-396240" lvl="0" marL="457200" marR="0" rtl="0" algn="l">
              <a:spcBef>
                <a:spcPts val="2000"/>
              </a:spcBef>
              <a:spcAft>
                <a:spcPts val="0"/>
              </a:spcAft>
              <a:buClr>
                <a:srgbClr val="6DB7D7"/>
              </a:buClr>
              <a:buSzPts val="2640"/>
              <a:buFont typeface="Noto Sans Symbols"/>
              <a:buChar char="⚫"/>
              <a:defRPr b="0" i="0" sz="2400" u="none" cap="none" strike="noStrike">
                <a:solidFill>
                  <a:srgbClr val="595959"/>
                </a:solidFill>
                <a:latin typeface="Source Sans Pro"/>
                <a:ea typeface="Source Sans Pro"/>
                <a:cs typeface="Source Sans Pro"/>
                <a:sym typeface="Source Sans Pro"/>
              </a:defRPr>
            </a:lvl1pPr>
            <a:lvl2pPr indent="-382269" lvl="1" marL="914400" marR="0" rtl="0" algn="l">
              <a:spcBef>
                <a:spcPts val="600"/>
              </a:spcBef>
              <a:spcAft>
                <a:spcPts val="0"/>
              </a:spcAft>
              <a:buClr>
                <a:srgbClr val="205C77"/>
              </a:buClr>
              <a:buSzPts val="2420"/>
              <a:buFont typeface="Noto Sans Symbols"/>
              <a:buChar char="⚫"/>
              <a:defRPr b="0" i="0" sz="2200" u="none" cap="none" strike="noStrike">
                <a:solidFill>
                  <a:srgbClr val="595959"/>
                </a:solidFill>
                <a:latin typeface="Source Sans Pro"/>
                <a:ea typeface="Source Sans Pro"/>
                <a:cs typeface="Source Sans Pro"/>
                <a:sym typeface="Source Sans Pro"/>
              </a:defRPr>
            </a:lvl2pPr>
            <a:lvl3pPr indent="-368300" lvl="2" marL="1371600" marR="0" rtl="0" algn="l">
              <a:spcBef>
                <a:spcPts val="600"/>
              </a:spcBef>
              <a:spcAft>
                <a:spcPts val="0"/>
              </a:spcAft>
              <a:buClr>
                <a:srgbClr val="6DB7D7"/>
              </a:buClr>
              <a:buSzPts val="2200"/>
              <a:buFont typeface="Noto Sans Symbols"/>
              <a:buChar char="⚫"/>
              <a:defRPr b="0" i="0" sz="2000" u="none" cap="none" strike="noStrike">
                <a:solidFill>
                  <a:srgbClr val="595959"/>
                </a:solidFill>
                <a:latin typeface="Source Sans Pro"/>
                <a:ea typeface="Source Sans Pro"/>
                <a:cs typeface="Source Sans Pro"/>
                <a:sym typeface="Source Sans Pro"/>
              </a:defRPr>
            </a:lvl3pPr>
            <a:lvl4pPr indent="-354330" lvl="3" marL="1828800" marR="0" rtl="0" algn="l">
              <a:spcBef>
                <a:spcPts val="600"/>
              </a:spcBef>
              <a:spcAft>
                <a:spcPts val="0"/>
              </a:spcAft>
              <a:buClr>
                <a:srgbClr val="205C77"/>
              </a:buClr>
              <a:buSzPts val="1980"/>
              <a:buFont typeface="Noto Sans Symbols"/>
              <a:buChar char="⚫"/>
              <a:defRPr b="0" i="0" sz="1800" u="none" cap="none" strike="noStrike">
                <a:solidFill>
                  <a:srgbClr val="595959"/>
                </a:solidFill>
                <a:latin typeface="Source Sans Pro"/>
                <a:ea typeface="Source Sans Pro"/>
                <a:cs typeface="Source Sans Pro"/>
                <a:sym typeface="Source Sans Pro"/>
              </a:defRPr>
            </a:lvl4pPr>
            <a:lvl5pPr indent="-354329" lvl="4" marL="2286000" marR="0" rtl="0" algn="l">
              <a:spcBef>
                <a:spcPts val="600"/>
              </a:spcBef>
              <a:spcAft>
                <a:spcPts val="0"/>
              </a:spcAft>
              <a:buClr>
                <a:srgbClr val="6DB7D7"/>
              </a:buClr>
              <a:buSzPts val="1980"/>
              <a:buFont typeface="Noto Sans Symbols"/>
              <a:buChar char="⚫"/>
              <a:defRPr b="0" i="0" sz="1800" u="none" cap="none" strike="noStrike">
                <a:solidFill>
                  <a:srgbClr val="595959"/>
                </a:solidFill>
                <a:latin typeface="Source Sans Pro"/>
                <a:ea typeface="Source Sans Pro"/>
                <a:cs typeface="Source Sans Pro"/>
                <a:sym typeface="Source Sans Pro"/>
              </a:defRPr>
            </a:lvl5pPr>
            <a:lvl6pPr indent="-354329" lvl="5" marL="2743200" marR="0" rtl="0" algn="l">
              <a:spcBef>
                <a:spcPts val="360"/>
              </a:spcBef>
              <a:spcAft>
                <a:spcPts val="0"/>
              </a:spcAft>
              <a:buClr>
                <a:schemeClr val="accent2"/>
              </a:buClr>
              <a:buSzPts val="1980"/>
              <a:buFont typeface="Noto Sans Symbols"/>
              <a:buChar char="⚫"/>
              <a:defRPr b="0" i="0" sz="1800" u="none" cap="none" strike="noStrike">
                <a:solidFill>
                  <a:srgbClr val="595959"/>
                </a:solidFill>
                <a:latin typeface="Source Sans Pro"/>
                <a:ea typeface="Source Sans Pro"/>
                <a:cs typeface="Source Sans Pro"/>
                <a:sym typeface="Source Sans Pro"/>
              </a:defRPr>
            </a:lvl6pPr>
            <a:lvl7pPr indent="-354329" lvl="6" marL="3200400" marR="0" rtl="0" algn="l">
              <a:spcBef>
                <a:spcPts val="360"/>
              </a:spcBef>
              <a:spcAft>
                <a:spcPts val="0"/>
              </a:spcAft>
              <a:buClr>
                <a:srgbClr val="6DB7D7"/>
              </a:buClr>
              <a:buSzPts val="1980"/>
              <a:buFont typeface="Noto Sans Symbols"/>
              <a:buChar char="⚫"/>
              <a:defRPr b="0" i="0" sz="1800" u="none" cap="none" strike="noStrike">
                <a:solidFill>
                  <a:srgbClr val="595959"/>
                </a:solidFill>
                <a:latin typeface="Source Sans Pro"/>
                <a:ea typeface="Source Sans Pro"/>
                <a:cs typeface="Source Sans Pro"/>
                <a:sym typeface="Source Sans Pro"/>
              </a:defRPr>
            </a:lvl7pPr>
            <a:lvl8pPr indent="-354329" lvl="7" marL="3657600" marR="0" rtl="0" algn="l">
              <a:spcBef>
                <a:spcPts val="360"/>
              </a:spcBef>
              <a:spcAft>
                <a:spcPts val="0"/>
              </a:spcAft>
              <a:buClr>
                <a:schemeClr val="accent2"/>
              </a:buClr>
              <a:buSzPts val="1980"/>
              <a:buFont typeface="Noto Sans Symbols"/>
              <a:buChar char="⚫"/>
              <a:defRPr b="0" i="0" sz="1800" u="none" cap="none" strike="noStrike">
                <a:solidFill>
                  <a:srgbClr val="595959"/>
                </a:solidFill>
                <a:latin typeface="Source Sans Pro"/>
                <a:ea typeface="Source Sans Pro"/>
                <a:cs typeface="Source Sans Pro"/>
                <a:sym typeface="Source Sans Pro"/>
              </a:defRPr>
            </a:lvl8pPr>
            <a:lvl9pPr indent="-354329" lvl="8" marL="4114800" marR="0" rtl="0" algn="l">
              <a:spcBef>
                <a:spcPts val="360"/>
              </a:spcBef>
              <a:spcAft>
                <a:spcPts val="0"/>
              </a:spcAft>
              <a:buClr>
                <a:srgbClr val="6DB7D7"/>
              </a:buClr>
              <a:buSzPts val="1980"/>
              <a:buFont typeface="Noto Sans Symbols"/>
              <a:buChar char="⚫"/>
              <a:defRPr b="0" i="0" sz="1800" u="none" cap="none" strike="noStrike">
                <a:solidFill>
                  <a:srgbClr val="595959"/>
                </a:solidFill>
                <a:latin typeface="Source Sans Pro"/>
                <a:ea typeface="Source Sans Pro"/>
                <a:cs typeface="Source Sans Pro"/>
                <a:sym typeface="Source Sans Pro"/>
              </a:defRPr>
            </a:lvl9pPr>
          </a:lstStyle>
          <a:p/>
        </p:txBody>
      </p:sp>
      <p:sp>
        <p:nvSpPr>
          <p:cNvPr id="12" name="Google Shape;12;p17"/>
          <p:cNvSpPr txBox="1"/>
          <p:nvPr>
            <p:ph idx="10" type="dt"/>
          </p:nvPr>
        </p:nvSpPr>
        <p:spPr>
          <a:xfrm>
            <a:off x="5629835" y="6275668"/>
            <a:ext cx="21336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lt1"/>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13" name="Google Shape;13;p17"/>
          <p:cNvSpPr txBox="1"/>
          <p:nvPr>
            <p:ph idx="11" type="ftr"/>
          </p:nvPr>
        </p:nvSpPr>
        <p:spPr>
          <a:xfrm>
            <a:off x="264458" y="6275668"/>
            <a:ext cx="4840941"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14" name="Google Shape;14;p17"/>
          <p:cNvSpPr txBox="1"/>
          <p:nvPr>
            <p:ph idx="12" type="sldNum"/>
          </p:nvPr>
        </p:nvSpPr>
        <p:spPr>
          <a:xfrm>
            <a:off x="7897906" y="6275668"/>
            <a:ext cx="990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3600" u="none" cap="none" strike="noStrike">
                <a:solidFill>
                  <a:schemeClr val="lt1"/>
                </a:solidFill>
                <a:latin typeface="Source Sans Pro"/>
                <a:ea typeface="Source Sans Pro"/>
                <a:cs typeface="Source Sans Pro"/>
                <a:sym typeface="Source Sans Pro"/>
              </a:defRPr>
            </a:lvl1pPr>
            <a:lvl2pPr indent="0" lvl="1" marL="0" marR="0" rtl="0" algn="r">
              <a:spcBef>
                <a:spcPts val="0"/>
              </a:spcBef>
              <a:buNone/>
              <a:defRPr b="0" i="0" sz="3600" u="none" cap="none" strike="noStrike">
                <a:solidFill>
                  <a:schemeClr val="lt1"/>
                </a:solidFill>
                <a:latin typeface="Source Sans Pro"/>
                <a:ea typeface="Source Sans Pro"/>
                <a:cs typeface="Source Sans Pro"/>
                <a:sym typeface="Source Sans Pro"/>
              </a:defRPr>
            </a:lvl2pPr>
            <a:lvl3pPr indent="0" lvl="2" marL="0" marR="0" rtl="0" algn="r">
              <a:spcBef>
                <a:spcPts val="0"/>
              </a:spcBef>
              <a:buNone/>
              <a:defRPr b="0" i="0" sz="3600" u="none" cap="none" strike="noStrike">
                <a:solidFill>
                  <a:schemeClr val="lt1"/>
                </a:solidFill>
                <a:latin typeface="Source Sans Pro"/>
                <a:ea typeface="Source Sans Pro"/>
                <a:cs typeface="Source Sans Pro"/>
                <a:sym typeface="Source Sans Pro"/>
              </a:defRPr>
            </a:lvl3pPr>
            <a:lvl4pPr indent="0" lvl="3" marL="0" marR="0" rtl="0" algn="r">
              <a:spcBef>
                <a:spcPts val="0"/>
              </a:spcBef>
              <a:buNone/>
              <a:defRPr b="0" i="0" sz="3600" u="none" cap="none" strike="noStrike">
                <a:solidFill>
                  <a:schemeClr val="lt1"/>
                </a:solidFill>
                <a:latin typeface="Source Sans Pro"/>
                <a:ea typeface="Source Sans Pro"/>
                <a:cs typeface="Source Sans Pro"/>
                <a:sym typeface="Source Sans Pro"/>
              </a:defRPr>
            </a:lvl4pPr>
            <a:lvl5pPr indent="0" lvl="4" marL="0" marR="0" rtl="0" algn="r">
              <a:spcBef>
                <a:spcPts val="0"/>
              </a:spcBef>
              <a:buNone/>
              <a:defRPr b="0" i="0" sz="3600" u="none" cap="none" strike="noStrike">
                <a:solidFill>
                  <a:schemeClr val="lt1"/>
                </a:solidFill>
                <a:latin typeface="Source Sans Pro"/>
                <a:ea typeface="Source Sans Pro"/>
                <a:cs typeface="Source Sans Pro"/>
                <a:sym typeface="Source Sans Pro"/>
              </a:defRPr>
            </a:lvl5pPr>
            <a:lvl6pPr indent="0" lvl="5" marL="0" marR="0" rtl="0" algn="r">
              <a:spcBef>
                <a:spcPts val="0"/>
              </a:spcBef>
              <a:buNone/>
              <a:defRPr b="0" i="0" sz="3600" u="none" cap="none" strike="noStrike">
                <a:solidFill>
                  <a:schemeClr val="lt1"/>
                </a:solidFill>
                <a:latin typeface="Source Sans Pro"/>
                <a:ea typeface="Source Sans Pro"/>
                <a:cs typeface="Source Sans Pro"/>
                <a:sym typeface="Source Sans Pro"/>
              </a:defRPr>
            </a:lvl6pPr>
            <a:lvl7pPr indent="0" lvl="6" marL="0" marR="0" rtl="0" algn="r">
              <a:spcBef>
                <a:spcPts val="0"/>
              </a:spcBef>
              <a:buNone/>
              <a:defRPr b="0" i="0" sz="3600" u="none" cap="none" strike="noStrike">
                <a:solidFill>
                  <a:schemeClr val="lt1"/>
                </a:solidFill>
                <a:latin typeface="Source Sans Pro"/>
                <a:ea typeface="Source Sans Pro"/>
                <a:cs typeface="Source Sans Pro"/>
                <a:sym typeface="Source Sans Pro"/>
              </a:defRPr>
            </a:lvl7pPr>
            <a:lvl8pPr indent="0" lvl="7" marL="0" marR="0" rtl="0" algn="r">
              <a:spcBef>
                <a:spcPts val="0"/>
              </a:spcBef>
              <a:buNone/>
              <a:defRPr b="0" i="0" sz="3600" u="none" cap="none" strike="noStrike">
                <a:solidFill>
                  <a:schemeClr val="lt1"/>
                </a:solidFill>
                <a:latin typeface="Source Sans Pro"/>
                <a:ea typeface="Source Sans Pro"/>
                <a:cs typeface="Source Sans Pro"/>
                <a:sym typeface="Source Sans Pro"/>
              </a:defRPr>
            </a:lvl8pPr>
            <a:lvl9pPr indent="0" lvl="8" marL="0" marR="0" rtl="0" algn="r">
              <a:spcBef>
                <a:spcPts val="0"/>
              </a:spcBef>
              <a:buNone/>
              <a:defRPr b="0" i="0" sz="3600" u="none" cap="none" strike="noStrike">
                <a:solidFill>
                  <a:schemeClr val="l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2.jpg"/><Relationship Id="rId4" Type="http://schemas.openxmlformats.org/officeDocument/2006/relationships/image" Target="../media/image6.jpg"/><Relationship Id="rId5"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
          <p:cNvSpPr txBox="1"/>
          <p:nvPr>
            <p:ph type="ctrTitle"/>
          </p:nvPr>
        </p:nvSpPr>
        <p:spPr>
          <a:xfrm>
            <a:off x="685800" y="1020620"/>
            <a:ext cx="7772400" cy="10433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6DB7D7"/>
              </a:buClr>
              <a:buSzPts val="5060"/>
              <a:buFont typeface="Noto Sans Symbols"/>
              <a:buNone/>
            </a:pPr>
            <a:r>
              <a:rPr lang="en-US"/>
              <a:t>HISTORY OF YOGA</a:t>
            </a:r>
            <a:endParaRPr/>
          </a:p>
        </p:txBody>
      </p:sp>
      <p:sp>
        <p:nvSpPr>
          <p:cNvPr id="97" name="Google Shape;97;p1"/>
          <p:cNvSpPr txBox="1"/>
          <p:nvPr>
            <p:ph idx="1" type="subTitle"/>
          </p:nvPr>
        </p:nvSpPr>
        <p:spPr>
          <a:xfrm>
            <a:off x="1371600" y="2188663"/>
            <a:ext cx="6400800" cy="986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6DB7D7"/>
              </a:buClr>
              <a:buSzPts val="1980"/>
              <a:buFont typeface="Noto Sans Symbols"/>
              <a:buNone/>
            </a:pPr>
            <a:r>
              <a:rPr b="1" lang="en-US">
                <a:solidFill>
                  <a:srgbClr val="38889B"/>
                </a:solidFill>
              </a:rPr>
              <a:t>FROM 35OO BCE TO AQUARIAN AGE 2011 AND ONWARDS</a:t>
            </a:r>
            <a:endParaRPr b="1">
              <a:solidFill>
                <a:srgbClr val="38889B"/>
              </a:solidFill>
            </a:endParaRPr>
          </a:p>
        </p:txBody>
      </p:sp>
      <p:sp>
        <p:nvSpPr>
          <p:cNvPr id="98" name="Google Shape;98;p1"/>
          <p:cNvSpPr txBox="1"/>
          <p:nvPr/>
        </p:nvSpPr>
        <p:spPr>
          <a:xfrm flipH="1">
            <a:off x="1371600" y="2890023"/>
            <a:ext cx="6400801"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rgbClr val="2F97B5"/>
                </a:solidFill>
                <a:latin typeface="Source Sans Pro"/>
                <a:ea typeface="Source Sans Pro"/>
                <a:cs typeface="Source Sans Pro"/>
                <a:sym typeface="Source Sans Pro"/>
              </a:rPr>
              <a:t>Why study ‘History of Yoga’?  To set a framework to put into place the earliest beginnings of Yoga, that we know about, until present times. This will give you a wider picture as to how it developed, evolved and how it fits in with the ‘spiritual’ practice of Yoga today.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
          <p:cNvSpPr txBox="1"/>
          <p:nvPr>
            <p:ph type="title"/>
          </p:nvPr>
        </p:nvSpPr>
        <p:spPr>
          <a:xfrm>
            <a:off x="549275" y="107576"/>
            <a:ext cx="8042276" cy="1336956"/>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chemeClr val="accent1"/>
              </a:buClr>
              <a:buSzPct val="100000"/>
              <a:buFont typeface="Source Sans Pro"/>
              <a:buNone/>
            </a:pPr>
            <a:r>
              <a:rPr lang="en-US"/>
              <a:t>INDUS VALLEY CIVILIZATION 3500-1500 BCE</a:t>
            </a:r>
            <a:endParaRPr/>
          </a:p>
        </p:txBody>
      </p:sp>
      <p:pic>
        <p:nvPicPr>
          <p:cNvPr descr="c04c544b2fb6436a611aa00bdc665c80.jpg" id="104" name="Google Shape;104;p2"/>
          <p:cNvPicPr preferRelativeResize="0"/>
          <p:nvPr/>
        </p:nvPicPr>
        <p:blipFill rotWithShape="1">
          <a:blip r:embed="rId3">
            <a:alphaModFix/>
          </a:blip>
          <a:srcRect b="0" l="0" r="0" t="0"/>
          <a:stretch/>
        </p:blipFill>
        <p:spPr>
          <a:xfrm>
            <a:off x="3210516" y="1773095"/>
            <a:ext cx="2243849" cy="2178574"/>
          </a:xfrm>
          <a:prstGeom prst="rect">
            <a:avLst/>
          </a:prstGeom>
          <a:noFill/>
          <a:ln>
            <a:noFill/>
          </a:ln>
        </p:spPr>
      </p:pic>
      <p:sp>
        <p:nvSpPr>
          <p:cNvPr id="105" name="Google Shape;105;p2"/>
          <p:cNvSpPr/>
          <p:nvPr/>
        </p:nvSpPr>
        <p:spPr>
          <a:xfrm>
            <a:off x="457200" y="4274822"/>
            <a:ext cx="8312592"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3F729B"/>
                </a:solidFill>
                <a:latin typeface="Source Sans Pro"/>
                <a:ea typeface="Source Sans Pro"/>
                <a:cs typeface="Source Sans Pro"/>
                <a:sym typeface="Source Sans Pro"/>
              </a:rPr>
              <a:t>The initial development of yoga can be traced to over 5,000 years ago, thanks to evidence of yoga poses found on stone drawings.  Archaeological findings from the Indus Valley Civilization revealed a portrait of a Yogi meditating in what looks like an asana. The Indus Valley Civilization has also been attributed to indirectly give rise to Buddhism and Jainism as well. There wasn’t any written evidence of Yoga in early times, it was passed on from teacher to student in oral tradition.  </a:t>
            </a:r>
            <a:endParaRPr/>
          </a:p>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descr="map_Indus_Valley_2-1024x728.gif" id="110" name="Google Shape;110;p3"/>
          <p:cNvPicPr preferRelativeResize="0"/>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descr="c4830162505b97037215b455db1f95ab.jpg" id="115" name="Google Shape;115;p4"/>
          <p:cNvPicPr preferRelativeResize="0"/>
          <p:nvPr/>
        </p:nvPicPr>
        <p:blipFill rotWithShape="1">
          <a:blip r:embed="rId3">
            <a:alphaModFix/>
          </a:blip>
          <a:srcRect b="0" l="0" r="0" t="0"/>
          <a:stretch/>
        </p:blipFill>
        <p:spPr>
          <a:xfrm>
            <a:off x="2744192" y="1874236"/>
            <a:ext cx="3560646" cy="4446291"/>
          </a:xfrm>
          <a:prstGeom prst="rect">
            <a:avLst/>
          </a:prstGeom>
          <a:noFill/>
          <a:ln>
            <a:noFill/>
          </a:ln>
        </p:spPr>
      </p:pic>
      <p:sp>
        <p:nvSpPr>
          <p:cNvPr id="116" name="Google Shape;116;p4"/>
          <p:cNvSpPr txBox="1"/>
          <p:nvPr/>
        </p:nvSpPr>
        <p:spPr>
          <a:xfrm>
            <a:off x="748416" y="396908"/>
            <a:ext cx="8051143"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8579B"/>
                </a:solidFill>
                <a:latin typeface="Arial"/>
                <a:ea typeface="Arial"/>
                <a:cs typeface="Arial"/>
                <a:sym typeface="Arial"/>
              </a:rPr>
              <a:t>The inheritance of Yoga is woven like a tapestry with the wisdom and practices of generations of explorers of the human spirit. ‘A Spiritual Quest of Yoga &amp; Indian Philosophy’. That same quest or longing to make sense of our needs, hopes and who we truly are is the same today as it was 1,000s of years ago.</a:t>
            </a:r>
            <a:endParaRPr sz="1800">
              <a:solidFill>
                <a:srgbClr val="18579B"/>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p:nvPr/>
        </p:nvSpPr>
        <p:spPr>
          <a:xfrm>
            <a:off x="2286000" y="2690336"/>
            <a:ext cx="457200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Source Sans Pro"/>
                <a:ea typeface="Source Sans Pro"/>
                <a:cs typeface="Source Sans Pro"/>
                <a:sym typeface="Source Sans Pro"/>
              </a:rPr>
              <a:t>Rishi term for an accomplished and enlightened person. They find mentions in various Hindu Vedic texts. Rishis are believed to have composed hymns of the Vedas. Wikipedia</a:t>
            </a:r>
            <a:endParaRPr/>
          </a:p>
        </p:txBody>
      </p:sp>
      <p:pic>
        <p:nvPicPr>
          <p:cNvPr descr="54-1.jpg" id="122" name="Google Shape;122;p5"/>
          <p:cNvPicPr preferRelativeResize="0"/>
          <p:nvPr/>
        </p:nvPicPr>
        <p:blipFill rotWithShape="1">
          <a:blip r:embed="rId3">
            <a:alphaModFix/>
          </a:blip>
          <a:srcRect b="0" l="0" r="0" t="0"/>
          <a:stretch/>
        </p:blipFill>
        <p:spPr>
          <a:xfrm>
            <a:off x="1224681" y="318099"/>
            <a:ext cx="6894499" cy="4751553"/>
          </a:xfrm>
          <a:prstGeom prst="rect">
            <a:avLst/>
          </a:prstGeom>
          <a:noFill/>
          <a:ln>
            <a:noFill/>
          </a:ln>
        </p:spPr>
      </p:pic>
      <p:sp>
        <p:nvSpPr>
          <p:cNvPr id="123" name="Google Shape;123;p5"/>
          <p:cNvSpPr txBox="1"/>
          <p:nvPr/>
        </p:nvSpPr>
        <p:spPr>
          <a:xfrm>
            <a:off x="884492" y="5438984"/>
            <a:ext cx="752951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3F5B03"/>
                </a:solidFill>
                <a:latin typeface="Arial"/>
                <a:ea typeface="Arial"/>
                <a:cs typeface="Arial"/>
                <a:sym typeface="Arial"/>
              </a:rPr>
              <a:t>Rishi (seer) term for an accomplished and enlightened person. They find mentions in various Hindu Vedic texts. Rishis are believed to have composed hymns of the Vedas. </a:t>
            </a:r>
            <a:endParaRPr/>
          </a:p>
        </p:txBody>
      </p:sp>
      <p:sp>
        <p:nvSpPr>
          <p:cNvPr id="124" name="Google Shape;124;p5"/>
          <p:cNvSpPr txBox="1"/>
          <p:nvPr/>
        </p:nvSpPr>
        <p:spPr>
          <a:xfrm>
            <a:off x="2188550" y="5069652"/>
            <a:ext cx="434981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Source Sans Pro"/>
                <a:ea typeface="Source Sans Pro"/>
                <a:cs typeface="Source Sans Pro"/>
                <a:sym typeface="Source Sans Pro"/>
              </a:rPr>
              <a:t>         </a:t>
            </a:r>
            <a:r>
              <a:rPr lang="en-US" sz="1800">
                <a:solidFill>
                  <a:schemeClr val="dk1"/>
                </a:solidFill>
                <a:latin typeface="Arial"/>
                <a:ea typeface="Arial"/>
                <a:cs typeface="Arial"/>
                <a:sym typeface="Arial"/>
              </a:rPr>
              <a:t> </a:t>
            </a:r>
            <a:r>
              <a:rPr lang="en-US" sz="1800">
                <a:solidFill>
                  <a:srgbClr val="3F5B03"/>
                </a:solidFill>
                <a:latin typeface="Arial"/>
                <a:ea typeface="Arial"/>
                <a:cs typeface="Arial"/>
                <a:sym typeface="Arial"/>
              </a:rPr>
              <a:t> </a:t>
            </a:r>
            <a:r>
              <a:rPr b="1" lang="en-US" sz="1800">
                <a:solidFill>
                  <a:srgbClr val="3F5B03"/>
                </a:solidFill>
                <a:latin typeface="Arial"/>
                <a:ea typeface="Arial"/>
                <a:cs typeface="Arial"/>
                <a:sym typeface="Arial"/>
              </a:rPr>
              <a:t>VEDIC PERIOD 1500-500 BCE</a:t>
            </a:r>
            <a:endParaRPr b="1" sz="1800">
              <a:solidFill>
                <a:srgbClr val="3F5B03"/>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6"/>
          <p:cNvSpPr txBox="1"/>
          <p:nvPr/>
        </p:nvSpPr>
        <p:spPr>
          <a:xfrm>
            <a:off x="2778211" y="362887"/>
            <a:ext cx="424102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VEDIC PERIOD (1500-500 BCE)</a:t>
            </a:r>
            <a:endParaRPr b="1" sz="1800">
              <a:solidFill>
                <a:srgbClr val="18579B"/>
              </a:solidFill>
              <a:latin typeface="Source Sans Pro"/>
              <a:ea typeface="Source Sans Pro"/>
              <a:cs typeface="Source Sans Pro"/>
              <a:sym typeface="Source Sans Pro"/>
            </a:endParaRPr>
          </a:p>
        </p:txBody>
      </p:sp>
      <p:sp>
        <p:nvSpPr>
          <p:cNvPr id="130" name="Google Shape;130;p6"/>
          <p:cNvSpPr txBox="1"/>
          <p:nvPr/>
        </p:nvSpPr>
        <p:spPr>
          <a:xfrm>
            <a:off x="4883131" y="1586773"/>
            <a:ext cx="3927767" cy="230832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600">
                <a:solidFill>
                  <a:srgbClr val="18579B"/>
                </a:solidFill>
                <a:latin typeface="Arial"/>
                <a:ea typeface="Arial"/>
                <a:cs typeface="Arial"/>
                <a:sym typeface="Arial"/>
              </a:rPr>
              <a:t>The rishis, or spiritual seers, developed and practiced concentration techniques to quiet their minds and hear the unspoken or revealed sounds (</a:t>
            </a:r>
            <a:r>
              <a:rPr b="1" i="1" lang="en-US" sz="1600">
                <a:solidFill>
                  <a:srgbClr val="18579B"/>
                </a:solidFill>
                <a:latin typeface="Arial"/>
                <a:ea typeface="Arial"/>
                <a:cs typeface="Arial"/>
                <a:sym typeface="Arial"/>
              </a:rPr>
              <a:t>sruti</a:t>
            </a:r>
            <a:r>
              <a:rPr b="1" lang="en-US" sz="1600">
                <a:solidFill>
                  <a:srgbClr val="18579B"/>
                </a:solidFill>
                <a:latin typeface="Arial"/>
                <a:ea typeface="Arial"/>
                <a:cs typeface="Arial"/>
                <a:sym typeface="Arial"/>
              </a:rPr>
              <a:t>).  They discovered that by quieting the mind they could open the doors of perception, and gain subtle knowledge about the cosmos.</a:t>
            </a:r>
            <a:endParaRPr b="1" sz="1600">
              <a:solidFill>
                <a:srgbClr val="18579B"/>
              </a:solidFill>
              <a:latin typeface="Arial"/>
              <a:ea typeface="Arial"/>
              <a:cs typeface="Arial"/>
              <a:sym typeface="Arial"/>
            </a:endParaRPr>
          </a:p>
        </p:txBody>
      </p:sp>
      <p:pic>
        <p:nvPicPr>
          <p:cNvPr descr="yoga-philosophy-the-vedic-age.jpg" id="131" name="Google Shape;131;p6"/>
          <p:cNvPicPr preferRelativeResize="0"/>
          <p:nvPr/>
        </p:nvPicPr>
        <p:blipFill rotWithShape="1">
          <a:blip r:embed="rId3">
            <a:alphaModFix/>
          </a:blip>
          <a:srcRect b="0" l="0" r="0" t="0"/>
          <a:stretch/>
        </p:blipFill>
        <p:spPr>
          <a:xfrm>
            <a:off x="396887" y="1100003"/>
            <a:ext cx="4399780" cy="2992614"/>
          </a:xfrm>
          <a:prstGeom prst="rect">
            <a:avLst/>
          </a:prstGeom>
          <a:noFill/>
          <a:ln>
            <a:noFill/>
          </a:ln>
        </p:spPr>
      </p:pic>
      <p:sp>
        <p:nvSpPr>
          <p:cNvPr id="132" name="Google Shape;132;p6"/>
          <p:cNvSpPr txBox="1"/>
          <p:nvPr/>
        </p:nvSpPr>
        <p:spPr>
          <a:xfrm>
            <a:off x="498943" y="4297944"/>
            <a:ext cx="8311955" cy="175432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8579B"/>
                </a:solidFill>
                <a:latin typeface="Arial"/>
                <a:ea typeface="Arial"/>
                <a:cs typeface="Arial"/>
                <a:sym typeface="Arial"/>
              </a:rPr>
              <a:t>They spoke Sanskrit, an Indo-European language in which the Vedas were spoken and eventually written.</a:t>
            </a:r>
            <a:endParaRPr/>
          </a:p>
          <a:p>
            <a:pPr indent="0" lvl="0" marL="0" marR="0" rtl="0" algn="l">
              <a:spcBef>
                <a:spcPts val="0"/>
              </a:spcBef>
              <a:spcAft>
                <a:spcPts val="0"/>
              </a:spcAft>
              <a:buNone/>
            </a:pPr>
            <a:r>
              <a:rPr lang="en-US" sz="1800">
                <a:solidFill>
                  <a:srgbClr val="18579B"/>
                </a:solidFill>
                <a:latin typeface="Arial"/>
                <a:ea typeface="Arial"/>
                <a:cs typeface="Arial"/>
                <a:sym typeface="Arial"/>
              </a:rPr>
              <a:t>Interesting to note the rishis are the ones who conceived who held the universe together and could only be experienced through the cosmic sacred sound or word, later referred to as </a:t>
            </a:r>
            <a:r>
              <a:rPr b="1" lang="en-US" sz="1800">
                <a:solidFill>
                  <a:srgbClr val="18579B"/>
                </a:solidFill>
                <a:latin typeface="Arial"/>
                <a:ea typeface="Arial"/>
                <a:cs typeface="Arial"/>
                <a:sym typeface="Arial"/>
              </a:rPr>
              <a:t>Shabad</a:t>
            </a:r>
            <a:r>
              <a:rPr lang="en-US" sz="1800">
                <a:solidFill>
                  <a:srgbClr val="18579B"/>
                </a:solidFill>
                <a:latin typeface="Arial"/>
                <a:ea typeface="Arial"/>
                <a:cs typeface="Arial"/>
                <a:sym typeface="Arial"/>
              </a:rPr>
              <a:t> Brahman and </a:t>
            </a:r>
            <a:r>
              <a:rPr b="1" lang="en-US" sz="1800">
                <a:solidFill>
                  <a:srgbClr val="18579B"/>
                </a:solidFill>
                <a:latin typeface="Arial"/>
                <a:ea typeface="Arial"/>
                <a:cs typeface="Arial"/>
                <a:sym typeface="Arial"/>
              </a:rPr>
              <a:t>Naad</a:t>
            </a:r>
            <a:r>
              <a:rPr lang="en-US" sz="1800">
                <a:solidFill>
                  <a:srgbClr val="18579B"/>
                </a:solidFill>
                <a:latin typeface="Arial"/>
                <a:ea typeface="Arial"/>
                <a:cs typeface="Arial"/>
                <a:sym typeface="Arial"/>
              </a:rPr>
              <a:t> Brahman in the Upanishads!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7"/>
          <p:cNvSpPr/>
          <p:nvPr/>
        </p:nvSpPr>
        <p:spPr>
          <a:xfrm>
            <a:off x="680376" y="800263"/>
            <a:ext cx="7586217" cy="175432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rgbClr val="18579B"/>
                </a:solidFill>
                <a:latin typeface="Arial"/>
                <a:ea typeface="Arial"/>
                <a:cs typeface="Arial"/>
                <a:sym typeface="Arial"/>
              </a:rPr>
              <a:t>The Pre-Classical Yoga period covers an extensive period of approximately 2,000 years. The 108 Upanishads evolve from Vedic thought into philosophical and internalized ritual sacrifice of the ego for self-liberation from the karmic cycle of death rebirth (samsara).</a:t>
            </a:r>
            <a:endParaRPr sz="1800">
              <a:solidFill>
                <a:srgbClr val="18579B"/>
              </a:solidFill>
              <a:latin typeface="Arial"/>
              <a:ea typeface="Arial"/>
              <a:cs typeface="Arial"/>
              <a:sym typeface="Arial"/>
            </a:endParaRPr>
          </a:p>
          <a:p>
            <a:pPr indent="0" lvl="0" marL="0" marR="0" rtl="0" algn="l">
              <a:spcBef>
                <a:spcPts val="0"/>
              </a:spcBef>
              <a:spcAft>
                <a:spcPts val="0"/>
              </a:spcAft>
              <a:buNone/>
            </a:pPr>
            <a:r>
              <a:rPr lang="en-US" sz="1800">
                <a:solidFill>
                  <a:srgbClr val="18579B"/>
                </a:solidFill>
                <a:latin typeface="Arial"/>
                <a:ea typeface="Arial"/>
                <a:cs typeface="Arial"/>
                <a:sym typeface="Arial"/>
              </a:rPr>
              <a:t>These are ecstatic writings full of technology of self-realization and liberation.</a:t>
            </a:r>
            <a:endParaRPr sz="1800">
              <a:solidFill>
                <a:srgbClr val="18579B"/>
              </a:solidFill>
              <a:latin typeface="Arial"/>
              <a:ea typeface="Arial"/>
              <a:cs typeface="Arial"/>
              <a:sym typeface="Arial"/>
            </a:endParaRPr>
          </a:p>
        </p:txBody>
      </p:sp>
      <p:sp>
        <p:nvSpPr>
          <p:cNvPr id="138" name="Google Shape;138;p7"/>
          <p:cNvSpPr txBox="1"/>
          <p:nvPr/>
        </p:nvSpPr>
        <p:spPr>
          <a:xfrm>
            <a:off x="2267927" y="430931"/>
            <a:ext cx="469461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UPANISHADIC PERIOD (800-500 BCE)</a:t>
            </a:r>
            <a:endParaRPr b="1" sz="1800">
              <a:solidFill>
                <a:srgbClr val="18579B"/>
              </a:solidFill>
              <a:latin typeface="Source Sans Pro"/>
              <a:ea typeface="Source Sans Pro"/>
              <a:cs typeface="Source Sans Pro"/>
              <a:sym typeface="Source Sans Pro"/>
            </a:endParaRPr>
          </a:p>
        </p:txBody>
      </p:sp>
      <p:pic>
        <p:nvPicPr>
          <p:cNvPr descr="images.jpg" id="139" name="Google Shape;139;p7"/>
          <p:cNvPicPr preferRelativeResize="0"/>
          <p:nvPr/>
        </p:nvPicPr>
        <p:blipFill rotWithShape="1">
          <a:blip r:embed="rId3">
            <a:alphaModFix/>
          </a:blip>
          <a:srcRect b="0" l="0" r="0" t="0"/>
          <a:stretch/>
        </p:blipFill>
        <p:spPr>
          <a:xfrm>
            <a:off x="2744236" y="2831588"/>
            <a:ext cx="3685338" cy="368533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descr="asatoma-chant-1.png" id="144" name="Google Shape;144;p8"/>
          <p:cNvPicPr preferRelativeResize="0"/>
          <p:nvPr/>
        </p:nvPicPr>
        <p:blipFill rotWithShape="1">
          <a:blip r:embed="rId3">
            <a:alphaModFix/>
          </a:blip>
          <a:srcRect b="0" l="0" r="0" t="0"/>
          <a:stretch/>
        </p:blipFill>
        <p:spPr>
          <a:xfrm>
            <a:off x="771096" y="466730"/>
            <a:ext cx="3503947" cy="5161097"/>
          </a:xfrm>
          <a:prstGeom prst="rect">
            <a:avLst/>
          </a:prstGeom>
          <a:noFill/>
          <a:ln>
            <a:noFill/>
          </a:ln>
        </p:spPr>
      </p:pic>
      <p:sp>
        <p:nvSpPr>
          <p:cNvPr id="145" name="Google Shape;145;p8"/>
          <p:cNvSpPr txBox="1"/>
          <p:nvPr/>
        </p:nvSpPr>
        <p:spPr>
          <a:xfrm>
            <a:off x="1451473" y="4699748"/>
            <a:ext cx="25627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Source Sans Pro"/>
                <a:ea typeface="Source Sans Pro"/>
                <a:cs typeface="Source Sans Pro"/>
                <a:sym typeface="Source Sans Pro"/>
              </a:rPr>
              <a:t>Upanishads Chant  </a:t>
            </a:r>
            <a:endParaRPr sz="1800">
              <a:solidFill>
                <a:schemeClr val="dk1"/>
              </a:solidFill>
              <a:latin typeface="Source Sans Pro"/>
              <a:ea typeface="Source Sans Pro"/>
              <a:cs typeface="Source Sans Pro"/>
              <a:sym typeface="Source Sans Pro"/>
            </a:endParaRPr>
          </a:p>
        </p:txBody>
      </p:sp>
      <p:sp>
        <p:nvSpPr>
          <p:cNvPr id="146" name="Google Shape;146;p8"/>
          <p:cNvSpPr txBox="1"/>
          <p:nvPr/>
        </p:nvSpPr>
        <p:spPr>
          <a:xfrm>
            <a:off x="4581213" y="1202065"/>
            <a:ext cx="41730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713A0E"/>
                </a:solidFill>
                <a:latin typeface="Source Sans Pro"/>
                <a:ea typeface="Source Sans Pro"/>
                <a:cs typeface="Source Sans Pro"/>
                <a:sym typeface="Source Sans Pro"/>
              </a:rPr>
              <a:t>From ignorance, lead me to truth;</a:t>
            </a:r>
            <a:endParaRPr/>
          </a:p>
          <a:p>
            <a:pPr indent="0" lvl="0" marL="0" marR="0" rtl="0" algn="l">
              <a:spcBef>
                <a:spcPts val="0"/>
              </a:spcBef>
              <a:spcAft>
                <a:spcPts val="0"/>
              </a:spcAft>
              <a:buNone/>
            </a:pPr>
            <a:r>
              <a:rPr lang="en-US" sz="1800">
                <a:solidFill>
                  <a:srgbClr val="713A0E"/>
                </a:solidFill>
                <a:latin typeface="Source Sans Pro"/>
                <a:ea typeface="Source Sans Pro"/>
                <a:cs typeface="Source Sans Pro"/>
                <a:sym typeface="Source Sans Pro"/>
              </a:rPr>
              <a:t>From darkness, lead me to light;</a:t>
            </a:r>
            <a:endParaRPr/>
          </a:p>
          <a:p>
            <a:pPr indent="0" lvl="0" marL="0" marR="0" rtl="0" algn="l">
              <a:spcBef>
                <a:spcPts val="0"/>
              </a:spcBef>
              <a:spcAft>
                <a:spcPts val="0"/>
              </a:spcAft>
              <a:buNone/>
            </a:pPr>
            <a:r>
              <a:rPr lang="en-US" sz="1800">
                <a:solidFill>
                  <a:srgbClr val="713A0E"/>
                </a:solidFill>
                <a:latin typeface="Source Sans Pro"/>
                <a:ea typeface="Source Sans Pro"/>
                <a:cs typeface="Source Sans Pro"/>
                <a:sym typeface="Source Sans Pro"/>
              </a:rPr>
              <a:t>From death, lead me to immortality</a:t>
            </a:r>
            <a:endParaRPr sz="1800">
              <a:solidFill>
                <a:srgbClr val="713A0E"/>
              </a:solidFill>
              <a:latin typeface="Source Sans Pro"/>
              <a:ea typeface="Source Sans Pro"/>
              <a:cs typeface="Source Sans Pro"/>
              <a:sym typeface="Source Sans Pro"/>
            </a:endParaRPr>
          </a:p>
          <a:p>
            <a:pPr indent="0" lvl="0" marL="0" marR="0" rtl="0" algn="l">
              <a:spcBef>
                <a:spcPts val="0"/>
              </a:spcBef>
              <a:spcAft>
                <a:spcPts val="0"/>
              </a:spcAft>
              <a:buNone/>
            </a:pPr>
            <a:r>
              <a:rPr lang="en-US" sz="1800">
                <a:solidFill>
                  <a:srgbClr val="713A0E"/>
                </a:solidFill>
                <a:latin typeface="Source Sans Pro"/>
                <a:ea typeface="Source Sans Pro"/>
                <a:cs typeface="Source Sans Pro"/>
                <a:sym typeface="Source Sans Pro"/>
              </a:rPr>
              <a:t>       Om peace, peace, peace!</a:t>
            </a:r>
            <a:endParaRPr sz="1800">
              <a:solidFill>
                <a:srgbClr val="713A0E"/>
              </a:solidFill>
              <a:latin typeface="Source Sans Pro"/>
              <a:ea typeface="Source Sans Pro"/>
              <a:cs typeface="Source Sans Pro"/>
              <a:sym typeface="Source Sans Pro"/>
            </a:endParaRPr>
          </a:p>
        </p:txBody>
      </p:sp>
      <p:sp>
        <p:nvSpPr>
          <p:cNvPr id="147" name="Google Shape;147;p8"/>
          <p:cNvSpPr txBox="1"/>
          <p:nvPr/>
        </p:nvSpPr>
        <p:spPr>
          <a:xfrm>
            <a:off x="4490496" y="2767014"/>
            <a:ext cx="4263704" cy="18158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chemeClr val="dk1"/>
              </a:solidFill>
              <a:latin typeface="Source Sans Pro"/>
              <a:ea typeface="Source Sans Pro"/>
              <a:cs typeface="Source Sans Pro"/>
              <a:sym typeface="Source Sans Pro"/>
            </a:endParaRPr>
          </a:p>
          <a:p>
            <a:pPr indent="0" lvl="0" marL="0" marR="0" rtl="0" algn="l">
              <a:spcBef>
                <a:spcPts val="0"/>
              </a:spcBef>
              <a:spcAft>
                <a:spcPts val="0"/>
              </a:spcAft>
              <a:buNone/>
            </a:pPr>
            <a:r>
              <a:rPr lang="en-US" sz="1600">
                <a:solidFill>
                  <a:srgbClr val="713B0E"/>
                </a:solidFill>
                <a:latin typeface="Source Sans Pro"/>
                <a:ea typeface="Source Sans Pro"/>
                <a:cs typeface="Source Sans Pro"/>
                <a:sym typeface="Source Sans Pro"/>
              </a:rPr>
              <a:t>The great King Janaka transmitted knowledge of Raj Yoga and Kundalini Yoga.  There were many enlightened sages.</a:t>
            </a:r>
            <a:endParaRPr/>
          </a:p>
          <a:p>
            <a:pPr indent="0" lvl="0" marL="0" marR="0" rtl="0" algn="l">
              <a:spcBef>
                <a:spcPts val="0"/>
              </a:spcBef>
              <a:spcAft>
                <a:spcPts val="0"/>
              </a:spcAft>
              <a:buNone/>
            </a:pPr>
            <a:r>
              <a:rPr lang="en-US" sz="1600">
                <a:solidFill>
                  <a:schemeClr val="dk1"/>
                </a:solidFill>
                <a:latin typeface="Source Sans Pro"/>
                <a:ea typeface="Source Sans Pro"/>
                <a:cs typeface="Source Sans Pro"/>
                <a:sym typeface="Source Sans Pro"/>
              </a:rPr>
              <a:t> </a:t>
            </a:r>
            <a:endParaRPr/>
          </a:p>
          <a:p>
            <a:pPr indent="0" lvl="0" marL="0" marR="0" rtl="0" algn="l">
              <a:spcBef>
                <a:spcPts val="0"/>
              </a:spcBef>
              <a:spcAft>
                <a:spcPts val="0"/>
              </a:spcAft>
              <a:buNone/>
            </a:pPr>
            <a:r>
              <a:t/>
            </a:r>
            <a:endParaRPr sz="1600">
              <a:solidFill>
                <a:schemeClr val="dk1"/>
              </a:solidFill>
              <a:latin typeface="Source Sans Pro"/>
              <a:ea typeface="Source Sans Pro"/>
              <a:cs typeface="Source Sans Pro"/>
              <a:sym typeface="Source Sans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9"/>
          <p:cNvSpPr txBox="1"/>
          <p:nvPr/>
        </p:nvSpPr>
        <p:spPr>
          <a:xfrm>
            <a:off x="2066155" y="251278"/>
            <a:ext cx="492755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18579B"/>
                </a:solidFill>
                <a:latin typeface="Source Sans Pro"/>
                <a:ea typeface="Source Sans Pro"/>
                <a:cs typeface="Source Sans Pro"/>
                <a:sym typeface="Source Sans Pro"/>
              </a:rPr>
              <a:t>YOGA-KUNDALINI UPANISHAD (1100-1800 CE</a:t>
            </a:r>
            <a:r>
              <a:rPr lang="en-US" sz="1600">
                <a:solidFill>
                  <a:srgbClr val="18579B"/>
                </a:solidFill>
                <a:latin typeface="Source Sans Pro"/>
                <a:ea typeface="Source Sans Pro"/>
                <a:cs typeface="Source Sans Pro"/>
                <a:sym typeface="Source Sans Pro"/>
              </a:rPr>
              <a:t>)</a:t>
            </a:r>
            <a:endParaRPr sz="1600">
              <a:solidFill>
                <a:srgbClr val="18579B"/>
              </a:solidFill>
              <a:latin typeface="Source Sans Pro"/>
              <a:ea typeface="Source Sans Pro"/>
              <a:cs typeface="Source Sans Pro"/>
              <a:sym typeface="Source Sans Pro"/>
            </a:endParaRPr>
          </a:p>
        </p:txBody>
      </p:sp>
      <p:sp>
        <p:nvSpPr>
          <p:cNvPr id="153" name="Google Shape;153;p9"/>
          <p:cNvSpPr txBox="1"/>
          <p:nvPr/>
        </p:nvSpPr>
        <p:spPr>
          <a:xfrm>
            <a:off x="453585" y="975259"/>
            <a:ext cx="8119182"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Yoga-Kundalini Upanishad is a short Yoga Upanishad on how to </a:t>
            </a:r>
            <a:endParaRPr/>
          </a:p>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Awaken the Kundalini. Examples</a:t>
            </a:r>
            <a:r>
              <a:rPr lang="en-US" sz="1800">
                <a:solidFill>
                  <a:srgbClr val="18579B"/>
                </a:solidFill>
                <a:latin typeface="Source Sans Pro"/>
                <a:ea typeface="Source Sans Pro"/>
                <a:cs typeface="Source Sans Pro"/>
                <a:sym typeface="Source Sans Pro"/>
              </a:rPr>
              <a:t>:</a:t>
            </a:r>
            <a:endParaRPr/>
          </a:p>
          <a:p>
            <a:pPr indent="0" lvl="0" marL="0" marR="0" rtl="0" algn="just">
              <a:spcBef>
                <a:spcPts val="0"/>
              </a:spcBef>
              <a:spcAft>
                <a:spcPts val="0"/>
              </a:spcAft>
              <a:buNone/>
            </a:pPr>
            <a:r>
              <a:t/>
            </a:r>
            <a:endParaRPr b="1" sz="1800">
              <a:solidFill>
                <a:srgbClr val="18579B"/>
              </a:solidFill>
              <a:latin typeface="Source Sans Pro"/>
              <a:ea typeface="Source Sans Pro"/>
              <a:cs typeface="Source Sans Pro"/>
              <a:sym typeface="Source Sans Pro"/>
            </a:endParaRPr>
          </a:p>
          <a:p>
            <a:pPr indent="0" lvl="0" marL="0" marR="0" rtl="0" algn="just">
              <a:spcBef>
                <a:spcPts val="0"/>
              </a:spcBef>
              <a:spcAft>
                <a:spcPts val="0"/>
              </a:spcAft>
              <a:buNone/>
            </a:pPr>
            <a:r>
              <a:rPr lang="en-US" sz="1800">
                <a:solidFill>
                  <a:srgbClr val="18579B"/>
                </a:solidFill>
                <a:latin typeface="Source Sans Pro"/>
                <a:ea typeface="Source Sans Pro"/>
                <a:cs typeface="Source Sans Pro"/>
                <a:sym typeface="Source Sans Pro"/>
              </a:rPr>
              <a:t>Chapter 1</a:t>
            </a:r>
            <a:r>
              <a:rPr b="1" lang="en-US" sz="1800">
                <a:solidFill>
                  <a:srgbClr val="18579B"/>
                </a:solidFill>
                <a:latin typeface="Source Sans Pro"/>
                <a:ea typeface="Source Sans Pro"/>
                <a:cs typeface="Source Sans Pro"/>
                <a:sym typeface="Source Sans Pro"/>
              </a:rPr>
              <a:t>: </a:t>
            </a:r>
            <a:r>
              <a:rPr b="1" lang="en-US" sz="1800">
                <a:solidFill>
                  <a:srgbClr val="18579B"/>
                </a:solidFill>
                <a:latin typeface="Arial"/>
                <a:ea typeface="Arial"/>
                <a:cs typeface="Arial"/>
                <a:sym typeface="Arial"/>
              </a:rPr>
              <a:t>Raising the Kundalini-physiology and discipline: prana,  diet, asana, retention of breath; </a:t>
            </a:r>
            <a:r>
              <a:rPr lang="en-US" sz="1800">
                <a:solidFill>
                  <a:srgbClr val="18579B"/>
                </a:solidFill>
                <a:latin typeface="Arial"/>
                <a:ea typeface="Arial"/>
                <a:cs typeface="Arial"/>
                <a:sym typeface="Arial"/>
              </a:rPr>
              <a:t>the </a:t>
            </a:r>
            <a:r>
              <a:rPr b="1" lang="en-US" sz="1800">
                <a:solidFill>
                  <a:srgbClr val="18579B"/>
                </a:solidFill>
                <a:latin typeface="Arial"/>
                <a:ea typeface="Arial"/>
                <a:cs typeface="Arial"/>
                <a:sym typeface="Arial"/>
              </a:rPr>
              <a:t>three body locks: mula-bandh, uddiyana-bandh, jalandar-bandh, merging apana-prana-agni, awakening the kundalini, amrit nectar, the union of Kundalini, the pranic body, removing the veil of illusion, the Kundalini rising, 3 granthis—(psychic knots)  obstacles</a:t>
            </a:r>
            <a:r>
              <a:rPr lang="en-US" sz="1800">
                <a:solidFill>
                  <a:srgbClr val="18579B"/>
                </a:solidFill>
                <a:latin typeface="Arial"/>
                <a:ea typeface="Arial"/>
                <a:cs typeface="Arial"/>
                <a:sym typeface="Arial"/>
              </a:rPr>
              <a:t>/</a:t>
            </a:r>
            <a:r>
              <a:rPr b="1" lang="en-US" sz="1800">
                <a:solidFill>
                  <a:srgbClr val="18579B"/>
                </a:solidFill>
                <a:latin typeface="Arial"/>
                <a:ea typeface="Arial"/>
                <a:cs typeface="Arial"/>
                <a:sym typeface="Arial"/>
              </a:rPr>
              <a:t>blockages and chakras on the path to awaken kundalini</a:t>
            </a:r>
            <a:r>
              <a:rPr lang="en-US" sz="1800">
                <a:solidFill>
                  <a:srgbClr val="18579B"/>
                </a:solidFill>
                <a:latin typeface="Arial"/>
                <a:ea typeface="Arial"/>
                <a:cs typeface="Arial"/>
                <a:sym typeface="Arial"/>
              </a:rPr>
              <a:t>.</a:t>
            </a:r>
            <a:endParaRPr/>
          </a:p>
          <a:p>
            <a:pPr indent="0" lvl="0" marL="0" marR="0" rtl="0" algn="just">
              <a:spcBef>
                <a:spcPts val="0"/>
              </a:spcBef>
              <a:spcAft>
                <a:spcPts val="0"/>
              </a:spcAft>
              <a:buNone/>
            </a:pPr>
            <a:r>
              <a:t/>
            </a:r>
            <a:endParaRPr b="1" sz="1800">
              <a:solidFill>
                <a:srgbClr val="18579B"/>
              </a:solidFill>
              <a:latin typeface="Arial"/>
              <a:ea typeface="Arial"/>
              <a:cs typeface="Arial"/>
              <a:sym typeface="Arial"/>
            </a:endParaRPr>
          </a:p>
          <a:p>
            <a:pPr indent="0" lvl="0" marL="0" marR="0" rtl="0" algn="just">
              <a:spcBef>
                <a:spcPts val="0"/>
              </a:spcBef>
              <a:spcAft>
                <a:spcPts val="0"/>
              </a:spcAft>
              <a:buNone/>
            </a:pPr>
            <a:r>
              <a:rPr lang="en-US" sz="1800">
                <a:solidFill>
                  <a:srgbClr val="18579B"/>
                </a:solidFill>
                <a:latin typeface="Arial"/>
                <a:ea typeface="Arial"/>
                <a:cs typeface="Arial"/>
                <a:sym typeface="Arial"/>
              </a:rPr>
              <a:t>Chapter 2: </a:t>
            </a:r>
            <a:r>
              <a:rPr b="1" lang="en-US" sz="1800">
                <a:solidFill>
                  <a:srgbClr val="18579B"/>
                </a:solidFill>
                <a:latin typeface="Arial"/>
                <a:ea typeface="Arial"/>
                <a:cs typeface="Arial"/>
                <a:sym typeface="Arial"/>
              </a:rPr>
              <a:t>curling the tip of the tongue back to the soft palate </a:t>
            </a:r>
            <a:r>
              <a:rPr lang="en-US" sz="1800">
                <a:solidFill>
                  <a:srgbClr val="18579B"/>
                </a:solidFill>
                <a:latin typeface="Arial"/>
                <a:ea typeface="Arial"/>
                <a:cs typeface="Arial"/>
                <a:sym typeface="Arial"/>
              </a:rPr>
              <a:t>(kechar mudra) </a:t>
            </a:r>
            <a:r>
              <a:rPr b="1" lang="en-US" sz="1800">
                <a:solidFill>
                  <a:srgbClr val="18579B"/>
                </a:solidFill>
                <a:latin typeface="Arial"/>
                <a:ea typeface="Arial"/>
                <a:cs typeface="Arial"/>
                <a:sym typeface="Arial"/>
              </a:rPr>
              <a:t>to raise the Kundalini and access the amrit nectar</a:t>
            </a:r>
            <a:r>
              <a:rPr lang="en-US" sz="1800">
                <a:solidFill>
                  <a:srgbClr val="18579B"/>
                </a:solidFill>
                <a:latin typeface="Arial"/>
                <a:ea typeface="Arial"/>
                <a:cs typeface="Arial"/>
                <a:sym typeface="Arial"/>
              </a:rPr>
              <a:t>.</a:t>
            </a:r>
            <a:endParaRPr/>
          </a:p>
          <a:p>
            <a:pPr indent="0" lvl="0" marL="0" marR="0" rtl="0" algn="just">
              <a:spcBef>
                <a:spcPts val="0"/>
              </a:spcBef>
              <a:spcAft>
                <a:spcPts val="0"/>
              </a:spcAft>
              <a:buNone/>
            </a:pPr>
            <a:r>
              <a:t/>
            </a:r>
            <a:endParaRPr b="1" sz="1800">
              <a:solidFill>
                <a:srgbClr val="18579B"/>
              </a:solidFill>
              <a:latin typeface="Arial"/>
              <a:ea typeface="Arial"/>
              <a:cs typeface="Arial"/>
              <a:sym typeface="Arial"/>
            </a:endParaRPr>
          </a:p>
          <a:p>
            <a:pPr indent="0" lvl="0" marL="0" marR="0" rtl="0" algn="just">
              <a:spcBef>
                <a:spcPts val="0"/>
              </a:spcBef>
              <a:spcAft>
                <a:spcPts val="0"/>
              </a:spcAft>
              <a:buNone/>
            </a:pPr>
            <a:r>
              <a:rPr lang="en-US" sz="1800">
                <a:solidFill>
                  <a:srgbClr val="18579B"/>
                </a:solidFill>
                <a:latin typeface="Arial"/>
                <a:ea typeface="Arial"/>
                <a:cs typeface="Arial"/>
                <a:sym typeface="Arial"/>
              </a:rPr>
              <a:t>Chapter 3: </a:t>
            </a:r>
            <a:r>
              <a:rPr b="1" lang="en-US" sz="1800">
                <a:solidFill>
                  <a:srgbClr val="18579B"/>
                </a:solidFill>
                <a:latin typeface="Arial"/>
                <a:ea typeface="Arial"/>
                <a:cs typeface="Arial"/>
                <a:sym typeface="Arial"/>
              </a:rPr>
              <a:t>How to maintain a sadhana, </a:t>
            </a:r>
            <a:r>
              <a:rPr lang="en-US" sz="1800">
                <a:solidFill>
                  <a:srgbClr val="18579B"/>
                </a:solidFill>
                <a:latin typeface="Arial"/>
                <a:ea typeface="Arial"/>
                <a:cs typeface="Arial"/>
                <a:sym typeface="Arial"/>
              </a:rPr>
              <a:t>…</a:t>
            </a:r>
            <a:r>
              <a:rPr lang="en-US" sz="1800">
                <a:solidFill>
                  <a:srgbClr val="3F5B03"/>
                </a:solidFill>
                <a:latin typeface="Arial"/>
                <a:ea typeface="Arial"/>
                <a:cs typeface="Arial"/>
                <a:sym typeface="Arial"/>
              </a:rPr>
              <a:t>…</a:t>
            </a:r>
            <a:endParaRPr sz="1800">
              <a:solidFill>
                <a:srgbClr val="3F5B03"/>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descr="the3granthis.jpg" id="158" name="Google Shape;158;p10"/>
          <p:cNvPicPr preferRelativeResize="0"/>
          <p:nvPr/>
        </p:nvPicPr>
        <p:blipFill rotWithShape="1">
          <a:blip r:embed="rId3">
            <a:alphaModFix/>
          </a:blip>
          <a:srcRect b="0" l="0" r="0" t="0"/>
          <a:stretch/>
        </p:blipFill>
        <p:spPr>
          <a:xfrm>
            <a:off x="5860435" y="963919"/>
            <a:ext cx="2712332" cy="3637377"/>
          </a:xfrm>
          <a:prstGeom prst="rect">
            <a:avLst/>
          </a:prstGeom>
          <a:noFill/>
          <a:ln>
            <a:noFill/>
          </a:ln>
        </p:spPr>
      </p:pic>
      <p:sp>
        <p:nvSpPr>
          <p:cNvPr id="159" name="Google Shape;159;p10"/>
          <p:cNvSpPr/>
          <p:nvPr/>
        </p:nvSpPr>
        <p:spPr>
          <a:xfrm>
            <a:off x="562375" y="117692"/>
            <a:ext cx="4572000" cy="67403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Brahma granthi </a:t>
            </a:r>
            <a:r>
              <a:rPr lang="en-US" sz="1800">
                <a:solidFill>
                  <a:srgbClr val="18579B"/>
                </a:solidFill>
                <a:latin typeface="Source Sans Pro"/>
                <a:ea typeface="Source Sans Pro"/>
                <a:cs typeface="Source Sans Pro"/>
                <a:sym typeface="Source Sans Pro"/>
              </a:rPr>
              <a:t>functions in the </a:t>
            </a:r>
            <a:r>
              <a:rPr b="1" lang="en-US" sz="1800">
                <a:solidFill>
                  <a:srgbClr val="18579B"/>
                </a:solidFill>
                <a:latin typeface="Source Sans Pro"/>
                <a:ea typeface="Source Sans Pro"/>
                <a:cs typeface="Source Sans Pro"/>
                <a:sym typeface="Source Sans Pro"/>
              </a:rPr>
              <a:t>region</a:t>
            </a:r>
            <a:r>
              <a:rPr lang="en-US" sz="1800">
                <a:solidFill>
                  <a:srgbClr val="18579B"/>
                </a:solidFill>
                <a:latin typeface="Source Sans Pro"/>
                <a:ea typeface="Source Sans Pro"/>
                <a:cs typeface="Source Sans Pro"/>
                <a:sym typeface="Source Sans Pro"/>
              </a:rPr>
              <a:t> </a:t>
            </a:r>
            <a:r>
              <a:rPr b="1" lang="en-US" sz="1800">
                <a:solidFill>
                  <a:srgbClr val="18579B"/>
                </a:solidFill>
                <a:latin typeface="Source Sans Pro"/>
                <a:ea typeface="Source Sans Pro"/>
                <a:cs typeface="Source Sans Pro"/>
                <a:sym typeface="Source Sans Pro"/>
              </a:rPr>
              <a:t>of mooladhara chakra. </a:t>
            </a:r>
            <a:r>
              <a:rPr lang="en-US" sz="1800">
                <a:solidFill>
                  <a:srgbClr val="18579B"/>
                </a:solidFill>
                <a:latin typeface="Source Sans Pro"/>
                <a:ea typeface="Source Sans Pro"/>
                <a:cs typeface="Source Sans Pro"/>
                <a:sym typeface="Source Sans Pro"/>
              </a:rPr>
              <a:t>It implies attachment to physical pleasures, material objects and excessive selfishness. It also implies the ensnaring power of tamas - negativity, lethargy and ignorance.</a:t>
            </a:r>
            <a:endParaRPr/>
          </a:p>
          <a:p>
            <a:pPr indent="0" lvl="0" marL="0" marR="0" rtl="0" algn="l">
              <a:spcBef>
                <a:spcPts val="0"/>
              </a:spcBef>
              <a:spcAft>
                <a:spcPts val="0"/>
              </a:spcAft>
              <a:buNone/>
            </a:pPr>
            <a:r>
              <a:t/>
            </a:r>
            <a:endParaRPr sz="1800">
              <a:solidFill>
                <a:srgbClr val="18579B"/>
              </a:solidFill>
              <a:latin typeface="Source Sans Pro"/>
              <a:ea typeface="Source Sans Pro"/>
              <a:cs typeface="Source Sans Pro"/>
              <a:sym typeface="Source Sans Pro"/>
            </a:endParaRPr>
          </a:p>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Vishnu granthi</a:t>
            </a:r>
            <a:r>
              <a:rPr lang="en-US" sz="1800">
                <a:solidFill>
                  <a:srgbClr val="18579B"/>
                </a:solidFill>
                <a:latin typeface="Source Sans Pro"/>
                <a:ea typeface="Source Sans Pro"/>
                <a:cs typeface="Source Sans Pro"/>
                <a:sym typeface="Source Sans Pro"/>
              </a:rPr>
              <a:t> operates in the </a:t>
            </a:r>
            <a:r>
              <a:rPr b="1" lang="en-US" sz="1800">
                <a:solidFill>
                  <a:srgbClr val="18579B"/>
                </a:solidFill>
                <a:latin typeface="Source Sans Pro"/>
                <a:ea typeface="Source Sans Pro"/>
                <a:cs typeface="Source Sans Pro"/>
                <a:sym typeface="Source Sans Pro"/>
              </a:rPr>
              <a:t>region of anahata chakra. </a:t>
            </a:r>
            <a:r>
              <a:rPr lang="en-US" sz="1800">
                <a:solidFill>
                  <a:srgbClr val="18579B"/>
                </a:solidFill>
                <a:latin typeface="Source Sans Pro"/>
                <a:ea typeface="Source Sans Pro"/>
                <a:cs typeface="Source Sans Pro"/>
                <a:sym typeface="Source Sans Pro"/>
              </a:rPr>
              <a:t>It is associated with the bondage of emotional attachment and attachment to people and inner psychic visions. It is connected with rajas - the tendency towards passion, ambition and assertiveness.</a:t>
            </a:r>
            <a:endParaRPr/>
          </a:p>
          <a:p>
            <a:pPr indent="0" lvl="0" marL="0" marR="0" rtl="0" algn="l">
              <a:spcBef>
                <a:spcPts val="0"/>
              </a:spcBef>
              <a:spcAft>
                <a:spcPts val="0"/>
              </a:spcAft>
              <a:buNone/>
            </a:pPr>
            <a:r>
              <a:t/>
            </a:r>
            <a:endParaRPr sz="1800">
              <a:solidFill>
                <a:srgbClr val="18579B"/>
              </a:solidFill>
              <a:latin typeface="Source Sans Pro"/>
              <a:ea typeface="Source Sans Pro"/>
              <a:cs typeface="Source Sans Pro"/>
              <a:sym typeface="Source Sans Pro"/>
            </a:endParaRPr>
          </a:p>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Rudra granthi </a:t>
            </a:r>
            <a:r>
              <a:rPr lang="en-US" sz="1800">
                <a:solidFill>
                  <a:srgbClr val="18579B"/>
                </a:solidFill>
                <a:latin typeface="Source Sans Pro"/>
                <a:ea typeface="Source Sans Pro"/>
                <a:cs typeface="Source Sans Pro"/>
                <a:sym typeface="Source Sans Pro"/>
              </a:rPr>
              <a:t>functions in the </a:t>
            </a:r>
            <a:r>
              <a:rPr b="1" lang="en-US" sz="1800">
                <a:solidFill>
                  <a:srgbClr val="18579B"/>
                </a:solidFill>
                <a:latin typeface="Source Sans Pro"/>
                <a:ea typeface="Source Sans Pro"/>
                <a:cs typeface="Source Sans Pro"/>
                <a:sym typeface="Source Sans Pro"/>
              </a:rPr>
              <a:t>region of</a:t>
            </a:r>
            <a:r>
              <a:rPr lang="en-US" sz="1800">
                <a:solidFill>
                  <a:srgbClr val="18579B"/>
                </a:solidFill>
                <a:latin typeface="Source Sans Pro"/>
                <a:ea typeface="Source Sans Pro"/>
                <a:cs typeface="Source Sans Pro"/>
                <a:sym typeface="Source Sans Pro"/>
              </a:rPr>
              <a:t> </a:t>
            </a:r>
            <a:r>
              <a:rPr b="1" lang="en-US" sz="1800">
                <a:solidFill>
                  <a:srgbClr val="18579B"/>
                </a:solidFill>
                <a:latin typeface="Source Sans Pro"/>
                <a:ea typeface="Source Sans Pro"/>
                <a:cs typeface="Source Sans Pro"/>
                <a:sym typeface="Source Sans Pro"/>
              </a:rPr>
              <a:t>ajna chakra. </a:t>
            </a:r>
            <a:r>
              <a:rPr lang="en-US" sz="1800">
                <a:solidFill>
                  <a:srgbClr val="18579B"/>
                </a:solidFill>
                <a:latin typeface="Source Sans Pro"/>
                <a:ea typeface="Source Sans Pro"/>
                <a:cs typeface="Source Sans Pro"/>
                <a:sym typeface="Source Sans Pro"/>
              </a:rPr>
              <a:t>It is associated with attachment to siddhis, psychic phenomena and the concept of ourselves as individuals. One must surrender the sense of individual ego and transcend duality to make further spiritual progress.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1"/>
          <p:cNvSpPr txBox="1"/>
          <p:nvPr/>
        </p:nvSpPr>
        <p:spPr>
          <a:xfrm>
            <a:off x="793772" y="201281"/>
            <a:ext cx="7937747" cy="50167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18579B"/>
                </a:solidFill>
                <a:latin typeface="Source Sans Pro"/>
                <a:ea typeface="Source Sans Pro"/>
                <a:cs typeface="Source Sans Pro"/>
                <a:sym typeface="Source Sans Pro"/>
              </a:rPr>
              <a:t>EPIC PERIOD (800-300 BCE): </a:t>
            </a:r>
            <a:r>
              <a:rPr lang="en-US" sz="1600">
                <a:solidFill>
                  <a:srgbClr val="18579B"/>
                </a:solidFill>
                <a:latin typeface="Source Sans Pro"/>
                <a:ea typeface="Source Sans Pro"/>
                <a:cs typeface="Source Sans Pro"/>
                <a:sym typeface="Source Sans Pro"/>
              </a:rPr>
              <a:t>Movement toward systemization of the</a:t>
            </a:r>
            <a:endParaRPr/>
          </a:p>
          <a:p>
            <a:pPr indent="0" lvl="0" marL="0" marR="0" rtl="0" algn="l">
              <a:spcBef>
                <a:spcPts val="0"/>
              </a:spcBef>
              <a:spcAft>
                <a:spcPts val="0"/>
              </a:spcAft>
              <a:buNone/>
            </a:pPr>
            <a:r>
              <a:rPr lang="en-US" sz="1600">
                <a:solidFill>
                  <a:srgbClr val="18579B"/>
                </a:solidFill>
                <a:latin typeface="Source Sans Pro"/>
                <a:ea typeface="Source Sans Pro"/>
                <a:cs typeface="Source Sans Pro"/>
                <a:sym typeface="Source Sans Pro"/>
              </a:rPr>
              <a:t>Inner technology. </a:t>
            </a:r>
            <a:r>
              <a:rPr b="1" lang="en-US" sz="1600">
                <a:solidFill>
                  <a:srgbClr val="18579B"/>
                </a:solidFill>
                <a:latin typeface="Source Sans Pro"/>
                <a:ea typeface="Source Sans Pro"/>
                <a:cs typeface="Source Sans Pro"/>
                <a:sym typeface="Source Sans Pro"/>
              </a:rPr>
              <a:t>The Ramayana teaches of Divine Love and self-transformation; </a:t>
            </a:r>
            <a:r>
              <a:rPr lang="en-US" sz="1600">
                <a:solidFill>
                  <a:srgbClr val="18579B"/>
                </a:solidFill>
                <a:latin typeface="Source Sans Pro"/>
                <a:ea typeface="Source Sans Pro"/>
                <a:cs typeface="Source Sans Pro"/>
                <a:sym typeface="Source Sans Pro"/>
              </a:rPr>
              <a:t>the </a:t>
            </a:r>
            <a:r>
              <a:rPr b="1" lang="en-US" sz="1600">
                <a:solidFill>
                  <a:srgbClr val="18579B"/>
                </a:solidFill>
                <a:latin typeface="Source Sans Pro"/>
                <a:ea typeface="Source Sans Pro"/>
                <a:cs typeface="Source Sans Pro"/>
                <a:sym typeface="Source Sans Pro"/>
              </a:rPr>
              <a:t>Bhagavad Gita the path of dharma, and karma yoga.</a:t>
            </a:r>
            <a:endParaRPr/>
          </a:p>
          <a:p>
            <a:pPr indent="0" lvl="0" marL="0" marR="0" rtl="0" algn="l">
              <a:spcBef>
                <a:spcPts val="0"/>
              </a:spcBef>
              <a:spcAft>
                <a:spcPts val="0"/>
              </a:spcAft>
              <a:buNone/>
            </a:pPr>
            <a:r>
              <a:t/>
            </a:r>
            <a:endParaRPr b="1" sz="1600">
              <a:solidFill>
                <a:srgbClr val="18579B"/>
              </a:solidFill>
              <a:latin typeface="Source Sans Pro"/>
              <a:ea typeface="Source Sans Pro"/>
              <a:cs typeface="Source Sans Pro"/>
              <a:sym typeface="Source Sans Pro"/>
            </a:endParaRPr>
          </a:p>
          <a:p>
            <a:pPr indent="0" lvl="0" marL="0" marR="0" rtl="0" algn="l">
              <a:spcBef>
                <a:spcPts val="0"/>
              </a:spcBef>
              <a:spcAft>
                <a:spcPts val="0"/>
              </a:spcAft>
              <a:buNone/>
            </a:pPr>
            <a:r>
              <a:rPr b="1" lang="en-US" sz="1600">
                <a:solidFill>
                  <a:srgbClr val="18579B"/>
                </a:solidFill>
                <a:latin typeface="Source Sans Pro"/>
                <a:ea typeface="Source Sans Pro"/>
                <a:cs typeface="Source Sans Pro"/>
                <a:sym typeface="Source Sans Pro"/>
              </a:rPr>
              <a:t>CLASSICAL PERIOD (300 BCE-500 CE): </a:t>
            </a:r>
            <a:r>
              <a:rPr lang="en-US" sz="1600">
                <a:solidFill>
                  <a:srgbClr val="18579B"/>
                </a:solidFill>
                <a:latin typeface="Source Sans Pro"/>
                <a:ea typeface="Source Sans Pro"/>
                <a:cs typeface="Source Sans Pro"/>
                <a:sym typeface="Source Sans Pro"/>
              </a:rPr>
              <a:t>A period of dualism. Renowned philosophers of this era: Samkhya &amp; Pantanjali’s Yoga Sutras. In this period the six schools of thought and the technologies of yoga were systemized.  </a:t>
            </a:r>
            <a:r>
              <a:rPr b="1" lang="en-US" sz="1600">
                <a:solidFill>
                  <a:srgbClr val="A95715"/>
                </a:solidFill>
                <a:latin typeface="Source Sans Pro"/>
                <a:ea typeface="Source Sans Pro"/>
                <a:cs typeface="Source Sans Pro"/>
                <a:sym typeface="Source Sans Pro"/>
              </a:rPr>
              <a:t>One of the most important philosophers of this time was Patanjali (about 200 CE) – the Yoga Sutras of Patanjali.  Patanjali compiled and systemitized the yogic philosophy from various traditions into easily memorizable sutra form. Notably: ‘The Eight Limbs of Yoga’. (see the next slide)</a:t>
            </a:r>
            <a:endParaRPr/>
          </a:p>
          <a:p>
            <a:pPr indent="0" lvl="0" marL="0" marR="0" rtl="0" algn="l">
              <a:spcBef>
                <a:spcPts val="0"/>
              </a:spcBef>
              <a:spcAft>
                <a:spcPts val="0"/>
              </a:spcAft>
              <a:buNone/>
            </a:pPr>
            <a:r>
              <a:t/>
            </a:r>
            <a:endParaRPr b="1" sz="1600">
              <a:solidFill>
                <a:srgbClr val="3F5B03"/>
              </a:solidFill>
              <a:latin typeface="Source Sans Pro"/>
              <a:ea typeface="Source Sans Pro"/>
              <a:cs typeface="Source Sans Pro"/>
              <a:sym typeface="Source Sans Pro"/>
            </a:endParaRPr>
          </a:p>
          <a:p>
            <a:pPr indent="0" lvl="0" marL="0" marR="0" rtl="0" algn="l">
              <a:spcBef>
                <a:spcPts val="0"/>
              </a:spcBef>
              <a:spcAft>
                <a:spcPts val="0"/>
              </a:spcAft>
              <a:buNone/>
            </a:pPr>
            <a:r>
              <a:rPr b="1" lang="en-US" sz="1600">
                <a:solidFill>
                  <a:srgbClr val="18579B"/>
                </a:solidFill>
                <a:latin typeface="Source Sans Pro"/>
                <a:ea typeface="Source Sans Pro"/>
                <a:cs typeface="Source Sans Pro"/>
                <a:sym typeface="Source Sans Pro"/>
              </a:rPr>
              <a:t>POST-CLASSICAL PERIOD (500 CE-1700 CE): </a:t>
            </a:r>
            <a:r>
              <a:rPr lang="en-US" sz="1600">
                <a:solidFill>
                  <a:srgbClr val="18579B"/>
                </a:solidFill>
                <a:latin typeface="Source Sans Pro"/>
                <a:ea typeface="Source Sans Pro"/>
                <a:cs typeface="Source Sans Pro"/>
                <a:sym typeface="Source Sans Pro"/>
              </a:rPr>
              <a:t>Development of practices and philosophies, part of kundalini yoga including Tantra, Advaita Vedanta, Hatha Yoga, and Bhakti Yoga. </a:t>
            </a:r>
            <a:r>
              <a:rPr b="1" lang="en-US" sz="1600">
                <a:solidFill>
                  <a:srgbClr val="18579B"/>
                </a:solidFill>
                <a:latin typeface="Source Sans Pro"/>
                <a:ea typeface="Source Sans Pro"/>
                <a:cs typeface="Source Sans Pro"/>
                <a:sym typeface="Source Sans Pro"/>
              </a:rPr>
              <a:t>They began to probe the hidden powers of the body through asana, mudra and kriya </a:t>
            </a:r>
            <a:r>
              <a:rPr lang="en-US" sz="1600">
                <a:solidFill>
                  <a:srgbClr val="18579B"/>
                </a:solidFill>
                <a:latin typeface="Source Sans Pro"/>
                <a:ea typeface="Source Sans Pro"/>
                <a:cs typeface="Source Sans Pro"/>
                <a:sym typeface="Source Sans Pro"/>
              </a:rPr>
              <a:t>– rejuvenate the body and prolong life. The </a:t>
            </a:r>
            <a:r>
              <a:rPr b="1" lang="en-US" sz="1600">
                <a:solidFill>
                  <a:srgbClr val="18579B"/>
                </a:solidFill>
                <a:latin typeface="Source Sans Pro"/>
                <a:ea typeface="Source Sans Pro"/>
                <a:cs typeface="Source Sans Pro"/>
                <a:sym typeface="Source Sans Pro"/>
              </a:rPr>
              <a:t>Yoga-Upanishads developed during the latter part of this period and Yoga Kundalini.</a:t>
            </a:r>
            <a:endParaRPr/>
          </a:p>
          <a:p>
            <a:pPr indent="0" lvl="0" marL="0" marR="0" rtl="0" algn="l">
              <a:spcBef>
                <a:spcPts val="0"/>
              </a:spcBef>
              <a:spcAft>
                <a:spcPts val="0"/>
              </a:spcAft>
              <a:buNone/>
            </a:pPr>
            <a:r>
              <a:rPr b="1" lang="en-US" sz="1600">
                <a:solidFill>
                  <a:srgbClr val="18579B"/>
                </a:solidFill>
                <a:latin typeface="Source Sans Pro"/>
                <a:ea typeface="Source Sans Pro"/>
                <a:cs typeface="Source Sans Pro"/>
                <a:sym typeface="Source Sans Pro"/>
              </a:rPr>
              <a:t>Guru Nanak (1500 CE) the first Sikh Guru is mentioned as he interacted with Goraknath, a leading Yogi. </a:t>
            </a:r>
            <a:endParaRPr b="1" sz="1600">
              <a:solidFill>
                <a:srgbClr val="18579B"/>
              </a:solidFill>
              <a:latin typeface="Source Sans Pro"/>
              <a:ea typeface="Source Sans Pro"/>
              <a:cs typeface="Source Sans Pro"/>
              <a:sym typeface="Source Sans Pro"/>
            </a:endParaRPr>
          </a:p>
        </p:txBody>
      </p:sp>
      <p:sp>
        <p:nvSpPr>
          <p:cNvPr id="165" name="Google Shape;165;p11"/>
          <p:cNvSpPr/>
          <p:nvPr/>
        </p:nvSpPr>
        <p:spPr>
          <a:xfrm>
            <a:off x="3231795" y="5135701"/>
            <a:ext cx="4036912" cy="13849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18579B"/>
                </a:solidFill>
                <a:latin typeface="Source Sans Pro"/>
                <a:ea typeface="Source Sans Pro"/>
                <a:cs typeface="Source Sans Pro"/>
                <a:sym typeface="Source Sans Pro"/>
              </a:rPr>
              <a:t>NOTE THE SIX SCHOOLS OF YOGA: </a:t>
            </a:r>
            <a:endParaRPr/>
          </a:p>
          <a:p>
            <a:pPr indent="0" lvl="0" marL="0" marR="0" rtl="0" algn="l">
              <a:spcBef>
                <a:spcPts val="0"/>
              </a:spcBef>
              <a:spcAft>
                <a:spcPts val="0"/>
              </a:spcAft>
              <a:buNone/>
            </a:pPr>
            <a:r>
              <a:rPr b="1" lang="en-US" sz="1200">
                <a:solidFill>
                  <a:srgbClr val="18579B"/>
                </a:solidFill>
                <a:latin typeface="Source Sans Pro"/>
                <a:ea typeface="Source Sans Pro"/>
                <a:cs typeface="Source Sans Pro"/>
                <a:sym typeface="Source Sans Pro"/>
              </a:rPr>
              <a:t>Hatha Yoga- or yoga of postures</a:t>
            </a:r>
            <a:endParaRPr/>
          </a:p>
          <a:p>
            <a:pPr indent="0" lvl="0" marL="0" marR="0" rtl="0" algn="l">
              <a:spcBef>
                <a:spcPts val="0"/>
              </a:spcBef>
              <a:spcAft>
                <a:spcPts val="0"/>
              </a:spcAft>
              <a:buNone/>
            </a:pPr>
            <a:r>
              <a:rPr b="1" lang="en-US" sz="1200">
                <a:solidFill>
                  <a:srgbClr val="18579B"/>
                </a:solidFill>
                <a:latin typeface="Source Sans Pro"/>
                <a:ea typeface="Source Sans Pro"/>
                <a:cs typeface="Source Sans Pro"/>
                <a:sym typeface="Source Sans Pro"/>
              </a:rPr>
              <a:t>Raja Yoga- or yoga of self-control</a:t>
            </a:r>
            <a:endParaRPr/>
          </a:p>
          <a:p>
            <a:pPr indent="0" lvl="0" marL="0" marR="0" rtl="0" algn="l">
              <a:spcBef>
                <a:spcPts val="0"/>
              </a:spcBef>
              <a:spcAft>
                <a:spcPts val="0"/>
              </a:spcAft>
              <a:buNone/>
            </a:pPr>
            <a:r>
              <a:rPr b="1" lang="en-US" sz="1200">
                <a:solidFill>
                  <a:srgbClr val="18579B"/>
                </a:solidFill>
                <a:latin typeface="Source Sans Pro"/>
                <a:ea typeface="Source Sans Pro"/>
                <a:cs typeface="Source Sans Pro"/>
                <a:sym typeface="Source Sans Pro"/>
              </a:rPr>
              <a:t>Kundalini Yoga- yoga of energy</a:t>
            </a:r>
            <a:endParaRPr/>
          </a:p>
          <a:p>
            <a:pPr indent="0" lvl="0" marL="0" marR="0" rtl="0" algn="l">
              <a:spcBef>
                <a:spcPts val="0"/>
              </a:spcBef>
              <a:spcAft>
                <a:spcPts val="0"/>
              </a:spcAft>
              <a:buNone/>
            </a:pPr>
            <a:r>
              <a:rPr b="1" lang="en-US" sz="1200">
                <a:solidFill>
                  <a:srgbClr val="18579B"/>
                </a:solidFill>
                <a:latin typeface="Source Sans Pro"/>
                <a:ea typeface="Source Sans Pro"/>
                <a:cs typeface="Source Sans Pro"/>
                <a:sym typeface="Source Sans Pro"/>
              </a:rPr>
              <a:t>Karma Yoga- yoga of mind</a:t>
            </a:r>
            <a:endParaRPr/>
          </a:p>
          <a:p>
            <a:pPr indent="0" lvl="0" marL="0" marR="0" rtl="0" algn="l">
              <a:spcBef>
                <a:spcPts val="0"/>
              </a:spcBef>
              <a:spcAft>
                <a:spcPts val="0"/>
              </a:spcAft>
              <a:buNone/>
            </a:pPr>
            <a:r>
              <a:rPr b="1" lang="en-US" sz="1200">
                <a:solidFill>
                  <a:srgbClr val="18579B"/>
                </a:solidFill>
                <a:latin typeface="Source Sans Pro"/>
                <a:ea typeface="Source Sans Pro"/>
                <a:cs typeface="Source Sans Pro"/>
                <a:sym typeface="Source Sans Pro"/>
              </a:rPr>
              <a:t>Jnana yoga-yoga of knowledge</a:t>
            </a:r>
            <a:endParaRPr b="1" sz="1200">
              <a:solidFill>
                <a:srgbClr val="18579B"/>
              </a:solidFill>
              <a:latin typeface="Source Sans Pro"/>
              <a:ea typeface="Source Sans Pro"/>
              <a:cs typeface="Source Sans Pro"/>
              <a:sym typeface="Source Sans Pro"/>
            </a:endParaRPr>
          </a:p>
          <a:p>
            <a:pPr indent="0" lvl="0" marL="0" marR="0" rtl="0" algn="l">
              <a:spcBef>
                <a:spcPts val="0"/>
              </a:spcBef>
              <a:spcAft>
                <a:spcPts val="0"/>
              </a:spcAft>
              <a:buNone/>
            </a:pPr>
            <a:r>
              <a:rPr b="1" lang="en-US" sz="1200">
                <a:solidFill>
                  <a:srgbClr val="18579B"/>
                </a:solidFill>
                <a:latin typeface="Source Sans Pro"/>
                <a:ea typeface="Source Sans Pro"/>
                <a:cs typeface="Source Sans Pro"/>
                <a:sym typeface="Source Sans Pro"/>
              </a:rPr>
              <a:t>Bhakti yoga- Yoga of devotion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descr="8-limbs-tree.gif" id="171" name="Google Shape;171;p12"/>
          <p:cNvPicPr preferRelativeResize="0"/>
          <p:nvPr/>
        </p:nvPicPr>
        <p:blipFill rotWithShape="1">
          <a:blip r:embed="rId3">
            <a:alphaModFix/>
          </a:blip>
          <a:srcRect b="0" l="0" r="0" t="0"/>
          <a:stretch/>
        </p:blipFill>
        <p:spPr>
          <a:xfrm>
            <a:off x="884493" y="0"/>
            <a:ext cx="7620236" cy="68579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descr="download.jpg" id="176" name="Google Shape;176;p13"/>
          <p:cNvPicPr preferRelativeResize="0"/>
          <p:nvPr/>
        </p:nvPicPr>
        <p:blipFill rotWithShape="1">
          <a:blip r:embed="rId3">
            <a:alphaModFix/>
          </a:blip>
          <a:srcRect b="0" l="0" r="0" t="0"/>
          <a:stretch/>
        </p:blipFill>
        <p:spPr>
          <a:xfrm>
            <a:off x="434457" y="1195496"/>
            <a:ext cx="4532305" cy="2331314"/>
          </a:xfrm>
          <a:prstGeom prst="rect">
            <a:avLst/>
          </a:prstGeom>
          <a:noFill/>
          <a:ln>
            <a:noFill/>
          </a:ln>
        </p:spPr>
      </p:pic>
      <p:sp>
        <p:nvSpPr>
          <p:cNvPr id="177" name="Google Shape;177;p13"/>
          <p:cNvSpPr txBox="1"/>
          <p:nvPr/>
        </p:nvSpPr>
        <p:spPr>
          <a:xfrm>
            <a:off x="434457" y="385568"/>
            <a:ext cx="833108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BHAKTI MOVEMENT (1100-1700)</a:t>
            </a:r>
            <a:r>
              <a:rPr lang="en-US" sz="1800">
                <a:solidFill>
                  <a:srgbClr val="18579B"/>
                </a:solidFill>
                <a:latin typeface="Source Sans Pro"/>
                <a:ea typeface="Source Sans Pro"/>
                <a:cs typeface="Source Sans Pro"/>
                <a:sym typeface="Source Sans Pro"/>
              </a:rPr>
              <a:t>: Emphasizes mystical union through loving devotion.</a:t>
            </a:r>
            <a:endParaRPr/>
          </a:p>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pic>
        <p:nvPicPr>
          <p:cNvPr descr="images.jpg" id="178" name="Google Shape;178;p13"/>
          <p:cNvPicPr preferRelativeResize="0"/>
          <p:nvPr/>
        </p:nvPicPr>
        <p:blipFill rotWithShape="1">
          <a:blip r:embed="rId4">
            <a:alphaModFix/>
          </a:blip>
          <a:srcRect b="0" l="0" r="0" t="0"/>
          <a:stretch/>
        </p:blipFill>
        <p:spPr>
          <a:xfrm>
            <a:off x="5689817" y="1195496"/>
            <a:ext cx="2590800" cy="3136900"/>
          </a:xfrm>
          <a:prstGeom prst="rect">
            <a:avLst/>
          </a:prstGeom>
          <a:noFill/>
          <a:ln>
            <a:noFill/>
          </a:ln>
        </p:spPr>
      </p:pic>
      <p:sp>
        <p:nvSpPr>
          <p:cNvPr id="179" name="Google Shape;179;p13"/>
          <p:cNvSpPr txBox="1"/>
          <p:nvPr/>
        </p:nvSpPr>
        <p:spPr>
          <a:xfrm>
            <a:off x="434457" y="3847958"/>
            <a:ext cx="4793115" cy="2585323"/>
          </a:xfrm>
          <a:prstGeom prst="rect">
            <a:avLst/>
          </a:prstGeom>
          <a:noFill/>
          <a:ln cap="flat" cmpd="sng" w="9525">
            <a:solidFill>
              <a:srgbClr val="2C7C9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74B5A"/>
                </a:solidFill>
                <a:latin typeface="Source Sans Pro"/>
                <a:ea typeface="Source Sans Pro"/>
                <a:cs typeface="Source Sans Pro"/>
                <a:sym typeface="Source Sans Pro"/>
              </a:rPr>
              <a:t>Bhakti (loving devotion) offered a direct experience of mystical union with the divine manifest in form and union with the formless Divine through repetition </a:t>
            </a:r>
            <a:r>
              <a:rPr b="1" lang="en-US" sz="1800">
                <a:solidFill>
                  <a:srgbClr val="174B5A"/>
                </a:solidFill>
                <a:latin typeface="Source Sans Pro"/>
                <a:ea typeface="Source Sans Pro"/>
                <a:cs typeface="Source Sans Pro"/>
                <a:sym typeface="Source Sans Pro"/>
              </a:rPr>
              <a:t>(japa) </a:t>
            </a:r>
            <a:r>
              <a:rPr lang="en-US" sz="1800">
                <a:solidFill>
                  <a:srgbClr val="174B5A"/>
                </a:solidFill>
                <a:latin typeface="Source Sans Pro"/>
                <a:ea typeface="Source Sans Pro"/>
                <a:cs typeface="Source Sans Pro"/>
                <a:sym typeface="Source Sans Pro"/>
              </a:rPr>
              <a:t>and </a:t>
            </a:r>
            <a:r>
              <a:rPr b="1" lang="en-US" sz="1800">
                <a:solidFill>
                  <a:srgbClr val="174B5A"/>
                </a:solidFill>
                <a:latin typeface="Source Sans Pro"/>
                <a:ea typeface="Source Sans Pro"/>
                <a:cs typeface="Source Sans Pro"/>
                <a:sym typeface="Source Sans Pro"/>
              </a:rPr>
              <a:t>chanting mantra </a:t>
            </a:r>
            <a:r>
              <a:rPr lang="en-US" sz="1800">
                <a:solidFill>
                  <a:srgbClr val="174B5A"/>
                </a:solidFill>
                <a:latin typeface="Source Sans Pro"/>
                <a:ea typeface="Source Sans Pro"/>
                <a:cs typeface="Source Sans Pro"/>
                <a:sym typeface="Source Sans Pro"/>
              </a:rPr>
              <a:t>of poetic song (bani). Influence of the devotional Sufi-Islamic poets such as Rumi and Hafiz 13</a:t>
            </a:r>
            <a:r>
              <a:rPr baseline="30000" lang="en-US" sz="1800">
                <a:solidFill>
                  <a:srgbClr val="174B5A"/>
                </a:solidFill>
                <a:latin typeface="Source Sans Pro"/>
                <a:ea typeface="Source Sans Pro"/>
                <a:cs typeface="Source Sans Pro"/>
                <a:sym typeface="Source Sans Pro"/>
              </a:rPr>
              <a:t>th</a:t>
            </a:r>
            <a:r>
              <a:rPr lang="en-US" sz="1800">
                <a:solidFill>
                  <a:srgbClr val="174B5A"/>
                </a:solidFill>
                <a:latin typeface="Source Sans Pro"/>
                <a:ea typeface="Source Sans Pro"/>
                <a:cs typeface="Source Sans Pro"/>
                <a:sym typeface="Source Sans Pro"/>
              </a:rPr>
              <a:t> – 14</a:t>
            </a:r>
            <a:r>
              <a:rPr baseline="30000" lang="en-US" sz="1800">
                <a:solidFill>
                  <a:srgbClr val="174B5A"/>
                </a:solidFill>
                <a:latin typeface="Source Sans Pro"/>
                <a:ea typeface="Source Sans Pro"/>
                <a:cs typeface="Source Sans Pro"/>
                <a:sym typeface="Source Sans Pro"/>
              </a:rPr>
              <a:t>th</a:t>
            </a:r>
            <a:r>
              <a:rPr lang="en-US" sz="1800">
                <a:solidFill>
                  <a:srgbClr val="174B5A"/>
                </a:solidFill>
                <a:latin typeface="Source Sans Pro"/>
                <a:ea typeface="Source Sans Pro"/>
                <a:cs typeface="Source Sans Pro"/>
                <a:sym typeface="Source Sans Pro"/>
              </a:rPr>
              <a:t> c. migrated to India, merging with Krishna Bhakti tradtion.</a:t>
            </a:r>
            <a:endParaRPr sz="1800">
              <a:solidFill>
                <a:srgbClr val="174B5A"/>
              </a:solidFill>
              <a:latin typeface="Source Sans Pro"/>
              <a:ea typeface="Source Sans Pro"/>
              <a:cs typeface="Source Sans Pro"/>
              <a:sym typeface="Source Sans Pro"/>
            </a:endParaRPr>
          </a:p>
        </p:txBody>
      </p:sp>
      <p:sp>
        <p:nvSpPr>
          <p:cNvPr id="180" name="Google Shape;180;p13"/>
          <p:cNvSpPr txBox="1"/>
          <p:nvPr/>
        </p:nvSpPr>
        <p:spPr>
          <a:xfrm>
            <a:off x="5386328" y="4541199"/>
            <a:ext cx="353796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84B5B"/>
                </a:solidFill>
                <a:latin typeface="Source Sans Pro"/>
                <a:ea typeface="Source Sans Pro"/>
                <a:cs typeface="Source Sans Pro"/>
                <a:sym typeface="Source Sans Pro"/>
              </a:rPr>
              <a:t>This great confluence gave birth to poetic sant-mystics such as Kabir, Ravidas, Namdev, Nanak, and others!</a:t>
            </a:r>
            <a:endParaRPr sz="1800">
              <a:solidFill>
                <a:srgbClr val="184B5B"/>
              </a:solidFill>
              <a:latin typeface="Source Sans Pro"/>
              <a:ea typeface="Source Sans Pro"/>
              <a:cs typeface="Source Sans Pro"/>
              <a:sym typeface="Sourc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4"/>
          <p:cNvSpPr/>
          <p:nvPr/>
        </p:nvSpPr>
        <p:spPr>
          <a:xfrm>
            <a:off x="136076" y="-166461"/>
            <a:ext cx="8629464"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rgbClr val="5F8804"/>
              </a:solidFill>
              <a:latin typeface="Source Sans Pro"/>
              <a:ea typeface="Source Sans Pro"/>
              <a:cs typeface="Source Sans Pro"/>
              <a:sym typeface="Source Sans Pro"/>
            </a:endParaRPr>
          </a:p>
          <a:p>
            <a:pPr indent="0" lvl="0" marL="0" marR="0" rtl="0" algn="l">
              <a:spcBef>
                <a:spcPts val="0"/>
              </a:spcBef>
              <a:spcAft>
                <a:spcPts val="0"/>
              </a:spcAft>
              <a:buNone/>
            </a:pPr>
            <a:r>
              <a:rPr b="1" lang="en-US" sz="1800">
                <a:solidFill>
                  <a:srgbClr val="18579B"/>
                </a:solidFill>
                <a:latin typeface="Arial"/>
                <a:ea typeface="Arial"/>
                <a:cs typeface="Arial"/>
                <a:sym typeface="Arial"/>
              </a:rPr>
              <a:t>SIKH GURU ERA (1469-1708 CE): </a:t>
            </a:r>
            <a:r>
              <a:rPr lang="en-US" sz="1800">
                <a:solidFill>
                  <a:srgbClr val="18579B"/>
                </a:solidFill>
                <a:latin typeface="Arial"/>
                <a:ea typeface="Arial"/>
                <a:cs typeface="Arial"/>
                <a:sym typeface="Arial"/>
              </a:rPr>
              <a:t>Ten Sikh Gurus synthesize the practices of the Renunciate Sage into a householder tradition of the Warrior Saint. They critique and actively dismantle caste structures, ritual dogmatism, religious fanaticism, inequality, and ego-based politics.  </a:t>
            </a:r>
            <a:r>
              <a:rPr b="1" lang="en-US" sz="1800">
                <a:solidFill>
                  <a:srgbClr val="18579B"/>
                </a:solidFill>
                <a:latin typeface="Arial"/>
                <a:ea typeface="Arial"/>
                <a:cs typeface="Arial"/>
                <a:sym typeface="Arial"/>
              </a:rPr>
              <a:t>Guru Nanak, the first Sikh Guru divinely composed the Mul Mantra. </a:t>
            </a:r>
            <a:r>
              <a:rPr lang="en-US" sz="1800">
                <a:solidFill>
                  <a:srgbClr val="18579B"/>
                </a:solidFill>
                <a:latin typeface="Arial"/>
                <a:ea typeface="Arial"/>
                <a:cs typeface="Arial"/>
                <a:sym typeface="Arial"/>
              </a:rPr>
              <a:t>The Sikh Gurus emphasized non-attachment, proclaiming the </a:t>
            </a:r>
            <a:r>
              <a:rPr b="1" lang="en-US" sz="1800">
                <a:solidFill>
                  <a:srgbClr val="18579B"/>
                </a:solidFill>
                <a:latin typeface="Arial"/>
                <a:ea typeface="Arial"/>
                <a:cs typeface="Arial"/>
                <a:sym typeface="Arial"/>
              </a:rPr>
              <a:t>formless Creator and manifest Creation are One, and this reality is our true identity, </a:t>
            </a:r>
            <a:r>
              <a:rPr b="1" i="1" lang="en-US" sz="1800">
                <a:solidFill>
                  <a:srgbClr val="18579B"/>
                </a:solidFill>
                <a:latin typeface="Arial"/>
                <a:ea typeface="Arial"/>
                <a:cs typeface="Arial"/>
                <a:sym typeface="Arial"/>
              </a:rPr>
              <a:t>Ek Ong Kar Sat Nam</a:t>
            </a:r>
            <a:r>
              <a:rPr b="1" i="1" lang="en-US" sz="1800">
                <a:solidFill>
                  <a:srgbClr val="18579B"/>
                </a:solidFill>
                <a:latin typeface="Source Sans Pro"/>
                <a:ea typeface="Source Sans Pro"/>
                <a:cs typeface="Source Sans Pro"/>
                <a:sym typeface="Source Sans Pro"/>
              </a:rPr>
              <a:t>.</a:t>
            </a:r>
            <a:endParaRPr/>
          </a:p>
          <a:p>
            <a:pPr indent="0" lvl="0" marL="0" marR="0" rtl="0" algn="l">
              <a:spcBef>
                <a:spcPts val="0"/>
              </a:spcBef>
              <a:spcAft>
                <a:spcPts val="0"/>
              </a:spcAft>
              <a:buNone/>
            </a:pPr>
            <a:r>
              <a:t/>
            </a:r>
            <a:endParaRPr sz="1800">
              <a:solidFill>
                <a:srgbClr val="5E8804"/>
              </a:solidFill>
              <a:latin typeface="Source Sans Pro"/>
              <a:ea typeface="Source Sans Pro"/>
              <a:cs typeface="Source Sans Pro"/>
              <a:sym typeface="Source Sans Pro"/>
            </a:endParaRPr>
          </a:p>
        </p:txBody>
      </p:sp>
      <p:pic>
        <p:nvPicPr>
          <p:cNvPr descr="f66b8b6d2cc2238132be8d3475dedf43.gif" id="186" name="Google Shape;186;p14"/>
          <p:cNvPicPr preferRelativeResize="0"/>
          <p:nvPr/>
        </p:nvPicPr>
        <p:blipFill rotWithShape="1">
          <a:blip r:embed="rId3">
            <a:alphaModFix/>
          </a:blip>
          <a:srcRect b="0" l="0" r="0" t="0"/>
          <a:stretch/>
        </p:blipFill>
        <p:spPr>
          <a:xfrm>
            <a:off x="2018455" y="2211344"/>
            <a:ext cx="4989440" cy="430928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5"/>
          <p:cNvSpPr txBox="1"/>
          <p:nvPr/>
        </p:nvSpPr>
        <p:spPr>
          <a:xfrm>
            <a:off x="582573" y="233522"/>
            <a:ext cx="8296363" cy="175432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MODERN PERIOD (1700 and beyond): </a:t>
            </a:r>
            <a:r>
              <a:rPr lang="en-US" sz="1800">
                <a:solidFill>
                  <a:srgbClr val="18579B"/>
                </a:solidFill>
                <a:latin typeface="Source Sans Pro"/>
                <a:ea typeface="Source Sans Pro"/>
                <a:cs typeface="Source Sans Pro"/>
                <a:sym typeface="Source Sans Pro"/>
              </a:rPr>
              <a:t>A period of European expansion, colonization, reform and the syncretic-merging of different traditions,  formation of new styles of yoga.  Modern yoga began during this period. Schools of Yoga practiced today come from the Guru-lineages developed during this period, such as Astanga, Vinyasa, Iyengar, Kripalu, Bikram, and Kundalini Yoga as taught by Yogi Bhajan.</a:t>
            </a:r>
            <a:endParaRPr sz="1800">
              <a:solidFill>
                <a:srgbClr val="18579B"/>
              </a:solidFill>
              <a:latin typeface="Source Sans Pro"/>
              <a:ea typeface="Source Sans Pro"/>
              <a:cs typeface="Source Sans Pro"/>
              <a:sym typeface="Source Sans Pro"/>
            </a:endParaRPr>
          </a:p>
        </p:txBody>
      </p:sp>
      <p:pic>
        <p:nvPicPr>
          <p:cNvPr descr="5dc2126a-b73a-4365-8f6e-4fb772b45a45 (2).JPG" id="192" name="Google Shape;192;p15"/>
          <p:cNvPicPr preferRelativeResize="0"/>
          <p:nvPr/>
        </p:nvPicPr>
        <p:blipFill rotWithShape="1">
          <a:blip r:embed="rId3">
            <a:alphaModFix/>
          </a:blip>
          <a:srcRect b="0" l="0" r="0" t="0"/>
          <a:stretch/>
        </p:blipFill>
        <p:spPr>
          <a:xfrm>
            <a:off x="5617366" y="1874448"/>
            <a:ext cx="3261570" cy="2446178"/>
          </a:xfrm>
          <a:prstGeom prst="rect">
            <a:avLst/>
          </a:prstGeom>
          <a:noFill/>
          <a:ln>
            <a:noFill/>
          </a:ln>
        </p:spPr>
      </p:pic>
      <p:pic>
        <p:nvPicPr>
          <p:cNvPr descr="Krishnamacharya_conducting_Yoga_sessions_boys_girls_Mysore_Palace_edited.jpg" id="193" name="Google Shape;193;p15"/>
          <p:cNvPicPr preferRelativeResize="0"/>
          <p:nvPr/>
        </p:nvPicPr>
        <p:blipFill rotWithShape="1">
          <a:blip r:embed="rId4">
            <a:alphaModFix/>
          </a:blip>
          <a:srcRect b="0" l="0" r="0" t="0"/>
          <a:stretch/>
        </p:blipFill>
        <p:spPr>
          <a:xfrm>
            <a:off x="340189" y="1987849"/>
            <a:ext cx="3361242" cy="2801035"/>
          </a:xfrm>
          <a:prstGeom prst="rect">
            <a:avLst/>
          </a:prstGeom>
          <a:noFill/>
          <a:ln>
            <a:noFill/>
          </a:ln>
        </p:spPr>
      </p:pic>
      <p:pic>
        <p:nvPicPr>
          <p:cNvPr id="194" name="Google Shape;194;p15"/>
          <p:cNvPicPr preferRelativeResize="0"/>
          <p:nvPr/>
        </p:nvPicPr>
        <p:blipFill rotWithShape="1">
          <a:blip r:embed="rId5">
            <a:alphaModFix/>
          </a:blip>
          <a:srcRect b="0" l="0" r="0" t="0"/>
          <a:stretch/>
        </p:blipFill>
        <p:spPr>
          <a:xfrm>
            <a:off x="3701431" y="3239484"/>
            <a:ext cx="2298700" cy="3098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6"/>
          <p:cNvSpPr txBox="1"/>
          <p:nvPr/>
        </p:nvSpPr>
        <p:spPr>
          <a:xfrm>
            <a:off x="2449362" y="430928"/>
            <a:ext cx="415390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AQUARIAN AGE (2011 CE-onwards)</a:t>
            </a:r>
            <a:endParaRPr b="1" sz="1800">
              <a:solidFill>
                <a:srgbClr val="18579B"/>
              </a:solidFill>
              <a:latin typeface="Source Sans Pro"/>
              <a:ea typeface="Source Sans Pro"/>
              <a:cs typeface="Source Sans Pro"/>
              <a:sym typeface="Source Sans Pro"/>
            </a:endParaRPr>
          </a:p>
        </p:txBody>
      </p:sp>
      <p:sp>
        <p:nvSpPr>
          <p:cNvPr id="200" name="Google Shape;200;p16"/>
          <p:cNvSpPr txBox="1"/>
          <p:nvPr/>
        </p:nvSpPr>
        <p:spPr>
          <a:xfrm>
            <a:off x="635019" y="800260"/>
            <a:ext cx="8228071"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A period based on experience, commitment, and universality, ushering</a:t>
            </a:r>
            <a:endParaRPr/>
          </a:p>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In a new level of consciousness!  The key term for this Age is  </a:t>
            </a:r>
            <a:endParaRPr/>
          </a:p>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globalization, universality, transparency and the dignity of the human </a:t>
            </a:r>
            <a:endParaRPr/>
          </a:p>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being. </a:t>
            </a:r>
            <a:r>
              <a:rPr lang="en-US" sz="1800">
                <a:solidFill>
                  <a:srgbClr val="18579B"/>
                </a:solidFill>
                <a:latin typeface="Source Sans Pro"/>
                <a:ea typeface="Source Sans Pro"/>
                <a:cs typeface="Source Sans Pro"/>
                <a:sym typeface="Source Sans Pro"/>
              </a:rPr>
              <a:t>The need is to establish an </a:t>
            </a:r>
            <a:r>
              <a:rPr b="1" lang="en-US" sz="1800">
                <a:solidFill>
                  <a:srgbClr val="18579B"/>
                </a:solidFill>
                <a:latin typeface="Source Sans Pro"/>
                <a:ea typeface="Source Sans Pro"/>
                <a:cs typeface="Source Sans Pro"/>
                <a:sym typeface="Source Sans Pro"/>
              </a:rPr>
              <a:t>authentic transformative experience</a:t>
            </a:r>
            <a:endParaRPr/>
          </a:p>
          <a:p>
            <a:pPr indent="0" lvl="0" marL="0" marR="0" rtl="0" algn="l">
              <a:spcBef>
                <a:spcPts val="0"/>
              </a:spcBef>
              <a:spcAft>
                <a:spcPts val="0"/>
              </a:spcAft>
              <a:buNone/>
            </a:pPr>
            <a:r>
              <a:rPr lang="en-US" sz="1800">
                <a:solidFill>
                  <a:srgbClr val="18579B"/>
                </a:solidFill>
                <a:latin typeface="Source Sans Pro"/>
                <a:ea typeface="Source Sans Pro"/>
                <a:cs typeface="Source Sans Pro"/>
                <a:sym typeface="Source Sans Pro"/>
              </a:rPr>
              <a:t>In each individual so they may </a:t>
            </a:r>
            <a:r>
              <a:rPr b="1" lang="en-US" sz="1800">
                <a:solidFill>
                  <a:srgbClr val="18579B"/>
                </a:solidFill>
                <a:latin typeface="Source Sans Pro"/>
                <a:ea typeface="Source Sans Pro"/>
                <a:cs typeface="Source Sans Pro"/>
                <a:sym typeface="Source Sans Pro"/>
              </a:rPr>
              <a:t>serve the well-being of the global</a:t>
            </a:r>
            <a:endParaRPr/>
          </a:p>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Community. Consciousness and its many levels will be the theme in this </a:t>
            </a:r>
            <a:endParaRPr/>
          </a:p>
          <a:p>
            <a:pPr indent="0" lvl="0" marL="0" marR="0" rtl="0" algn="l">
              <a:spcBef>
                <a:spcPts val="0"/>
              </a:spcBef>
              <a:spcAft>
                <a:spcPts val="0"/>
              </a:spcAft>
              <a:buNone/>
            </a:pPr>
            <a:r>
              <a:rPr b="1" lang="en-US" sz="1800">
                <a:solidFill>
                  <a:srgbClr val="18579B"/>
                </a:solidFill>
                <a:latin typeface="Source Sans Pro"/>
                <a:ea typeface="Source Sans Pro"/>
                <a:cs typeface="Source Sans Pro"/>
                <a:sym typeface="Source Sans Pro"/>
              </a:rPr>
              <a:t>Age!</a:t>
            </a:r>
            <a:endParaRPr/>
          </a:p>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pic>
        <p:nvPicPr>
          <p:cNvPr descr="Aquarian-image-300x300.jpg" id="201" name="Google Shape;201;p16"/>
          <p:cNvPicPr preferRelativeResize="0"/>
          <p:nvPr/>
        </p:nvPicPr>
        <p:blipFill rotWithShape="1">
          <a:blip r:embed="rId3">
            <a:alphaModFix/>
          </a:blip>
          <a:srcRect b="0" l="0" r="0" t="0"/>
          <a:stretch/>
        </p:blipFill>
        <p:spPr>
          <a:xfrm>
            <a:off x="2619457" y="2648095"/>
            <a:ext cx="3730740" cy="367304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reeze">
  <a:themeElements>
    <a:clrScheme name="Breeze">
      <a:dk1>
        <a:srgbClr val="000000"/>
      </a:dk1>
      <a:lt1>
        <a:srgbClr val="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2021-05-03T08:07:11Z</dcterms:created>
  <dc:creator>satya khalsa</dc:creator>
</cp:coreProperties>
</file>